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5824" r:id="rId1"/>
  </p:sldMasterIdLst>
  <p:notesMasterIdLst>
    <p:notesMasterId r:id="rId23"/>
  </p:notesMasterIdLst>
  <p:handoutMasterIdLst>
    <p:handoutMasterId r:id="rId24"/>
  </p:handoutMasterIdLst>
  <p:sldIdLst>
    <p:sldId id="560" r:id="rId2"/>
    <p:sldId id="648" r:id="rId3"/>
    <p:sldId id="642" r:id="rId4"/>
    <p:sldId id="649" r:id="rId5"/>
    <p:sldId id="644" r:id="rId6"/>
    <p:sldId id="645" r:id="rId7"/>
    <p:sldId id="646" r:id="rId8"/>
    <p:sldId id="650" r:id="rId9"/>
    <p:sldId id="647" r:id="rId10"/>
    <p:sldId id="653" r:id="rId11"/>
    <p:sldId id="654" r:id="rId12"/>
    <p:sldId id="655" r:id="rId13"/>
    <p:sldId id="656" r:id="rId14"/>
    <p:sldId id="657" r:id="rId15"/>
    <p:sldId id="640" r:id="rId16"/>
    <p:sldId id="635" r:id="rId17"/>
    <p:sldId id="634" r:id="rId18"/>
    <p:sldId id="636" r:id="rId19"/>
    <p:sldId id="651" r:id="rId20"/>
    <p:sldId id="637" r:id="rId21"/>
    <p:sldId id="552" r:id="rId22"/>
  </p:sldIdLst>
  <p:sldSz cx="9144000" cy="6858000" type="screen4x3"/>
  <p:notesSz cx="9309100" cy="70231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7A2"/>
    <a:srgbClr val="DC1E34"/>
    <a:srgbClr val="F47B27"/>
    <a:srgbClr val="FF6600"/>
    <a:srgbClr val="666666"/>
    <a:srgbClr val="CC0033"/>
    <a:srgbClr val="FF33CC"/>
    <a:srgbClr val="2372B9"/>
    <a:srgbClr val="0000FF"/>
    <a:srgbClr val="CFD8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0088" autoAdjust="0"/>
  </p:normalViewPr>
  <p:slideViewPr>
    <p:cSldViewPr snapToGrid="0">
      <p:cViewPr>
        <p:scale>
          <a:sx n="75" d="100"/>
          <a:sy n="75" d="100"/>
        </p:scale>
        <p:origin x="-1344" y="24"/>
      </p:cViewPr>
      <p:guideLst>
        <p:guide orient="horz" pos="201"/>
        <p:guide orient="horz" pos="4033"/>
        <p:guide orient="horz" pos="719"/>
        <p:guide orient="horz" pos="763"/>
        <p:guide orient="horz" pos="1294"/>
        <p:guide orient="horz" pos="3829"/>
        <p:guide orient="horz" pos="2562"/>
        <p:guide orient="horz" pos="1010"/>
        <p:guide pos="229"/>
        <p:guide pos="2878"/>
        <p:guide pos="5528"/>
        <p:guide pos="2823"/>
        <p:guide pos="2939"/>
      </p:guideLst>
    </p:cSldViewPr>
  </p:slideViewPr>
  <p:outlineViewPr>
    <p:cViewPr>
      <p:scale>
        <a:sx n="33" d="100"/>
        <a:sy n="33" d="100"/>
      </p:scale>
      <p:origin x="0" y="480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670" y="-96"/>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F1E5F-57AF-4286-8627-EC4794368FBB}" type="doc">
      <dgm:prSet loTypeId="urn:microsoft.com/office/officeart/2008/layout/VerticalCurvedList" loCatId="list" qsTypeId="urn:microsoft.com/office/officeart/2005/8/quickstyle/3d3" qsCatId="3D" csTypeId="urn:microsoft.com/office/officeart/2005/8/colors/accent4_4" csCatId="accent4" phldr="1"/>
      <dgm:spPr/>
      <dgm:t>
        <a:bodyPr/>
        <a:lstStyle/>
        <a:p>
          <a:endParaRPr lang="en-US"/>
        </a:p>
      </dgm:t>
    </dgm:pt>
    <dgm:pt modelId="{9B50219B-C881-45FF-BB3F-362AE7A4B0A7}">
      <dgm:prSet phldrT="[Text]" custT="1"/>
      <dgm:spPr>
        <a:solidFill>
          <a:srgbClr val="C00000"/>
        </a:solidFill>
      </dgm:spPr>
      <dgm:t>
        <a:bodyPr/>
        <a:lstStyle/>
        <a:p>
          <a:r>
            <a:rPr lang="en-US" sz="2800" dirty="0" smtClean="0"/>
            <a:t>Overview of ComEd</a:t>
          </a:r>
          <a:endParaRPr lang="en-US" sz="2800" dirty="0"/>
        </a:p>
      </dgm:t>
    </dgm:pt>
    <dgm:pt modelId="{9C98D9AB-D157-4BA6-92B3-7B60C563170C}" type="parTrans" cxnId="{3C16ECBC-D3E4-480D-BA28-81BEE11CE30B}">
      <dgm:prSet/>
      <dgm:spPr/>
      <dgm:t>
        <a:bodyPr/>
        <a:lstStyle/>
        <a:p>
          <a:endParaRPr lang="en-US"/>
        </a:p>
      </dgm:t>
    </dgm:pt>
    <dgm:pt modelId="{8A3368CA-2577-44EA-907F-5FF47808DDE2}" type="sibTrans" cxnId="{3C16ECBC-D3E4-480D-BA28-81BEE11CE30B}">
      <dgm:prSet/>
      <dgm:spPr/>
      <dgm:t>
        <a:bodyPr/>
        <a:lstStyle/>
        <a:p>
          <a:endParaRPr lang="en-US"/>
        </a:p>
      </dgm:t>
    </dgm:pt>
    <dgm:pt modelId="{CDB39B83-87D3-45BF-BA9B-13DC28CA14AC}">
      <dgm:prSet phldrT="[Text]" custT="1"/>
      <dgm:spPr>
        <a:solidFill>
          <a:schemeClr val="accent3">
            <a:lumMod val="65000"/>
          </a:schemeClr>
        </a:solidFill>
      </dgm:spPr>
      <dgm:t>
        <a:bodyPr/>
        <a:lstStyle/>
        <a:p>
          <a:r>
            <a:rPr lang="en-US" sz="2800" dirty="0" smtClean="0"/>
            <a:t>Introduction to Microgrids</a:t>
          </a:r>
          <a:endParaRPr lang="en-US" sz="2800" dirty="0"/>
        </a:p>
      </dgm:t>
    </dgm:pt>
    <dgm:pt modelId="{B4845C31-B951-45CE-A3EE-A7699B44AEE1}" type="parTrans" cxnId="{B5D7C121-B18C-45DD-A0FB-B5FA876CC94F}">
      <dgm:prSet/>
      <dgm:spPr/>
      <dgm:t>
        <a:bodyPr/>
        <a:lstStyle/>
        <a:p>
          <a:endParaRPr lang="en-US"/>
        </a:p>
      </dgm:t>
    </dgm:pt>
    <dgm:pt modelId="{51396473-F497-4550-939C-D07CF605E81D}" type="sibTrans" cxnId="{B5D7C121-B18C-45DD-A0FB-B5FA876CC94F}">
      <dgm:prSet/>
      <dgm:spPr/>
      <dgm:t>
        <a:bodyPr/>
        <a:lstStyle/>
        <a:p>
          <a:endParaRPr lang="en-US"/>
        </a:p>
      </dgm:t>
    </dgm:pt>
    <dgm:pt modelId="{F78FE8F0-1383-496A-93C5-0B4CA49CDD3A}">
      <dgm:prSet phldrT="[Text]" custT="1"/>
      <dgm:spPr>
        <a:solidFill>
          <a:schemeClr val="bg1">
            <a:lumMod val="50000"/>
          </a:schemeClr>
        </a:solidFill>
      </dgm:spPr>
      <dgm:t>
        <a:bodyPr/>
        <a:lstStyle/>
        <a:p>
          <a:r>
            <a:rPr lang="en-US" sz="2800" dirty="0" smtClean="0"/>
            <a:t>Holistic Evaluation of Service Territory </a:t>
          </a:r>
        </a:p>
      </dgm:t>
    </dgm:pt>
    <dgm:pt modelId="{29B332CE-1C30-450D-AC69-41216878F58E}" type="parTrans" cxnId="{C5371C12-C861-41E4-A3A3-A410FD21ED1E}">
      <dgm:prSet/>
      <dgm:spPr/>
      <dgm:t>
        <a:bodyPr/>
        <a:lstStyle/>
        <a:p>
          <a:endParaRPr lang="en-US"/>
        </a:p>
      </dgm:t>
    </dgm:pt>
    <dgm:pt modelId="{1F80A199-B350-41C5-9CDB-541327804932}" type="sibTrans" cxnId="{C5371C12-C861-41E4-A3A3-A410FD21ED1E}">
      <dgm:prSet/>
      <dgm:spPr/>
      <dgm:t>
        <a:bodyPr/>
        <a:lstStyle/>
        <a:p>
          <a:endParaRPr lang="en-US"/>
        </a:p>
      </dgm:t>
    </dgm:pt>
    <dgm:pt modelId="{95F2F199-1307-4940-98C4-82D74211E7CB}">
      <dgm:prSet phldrT="[Text]" custT="1"/>
      <dgm:spPr>
        <a:solidFill>
          <a:schemeClr val="tx1">
            <a:lumMod val="65000"/>
            <a:lumOff val="35000"/>
          </a:schemeClr>
        </a:solidFill>
      </dgm:spPr>
      <dgm:t>
        <a:bodyPr/>
        <a:lstStyle/>
        <a:p>
          <a:r>
            <a:rPr lang="en-US" sz="2800" dirty="0" smtClean="0"/>
            <a:t>Proposed Microgrid Pilot Program</a:t>
          </a:r>
        </a:p>
      </dgm:t>
    </dgm:pt>
    <dgm:pt modelId="{4BF95B3F-9F13-4A2B-8799-A776C2EC41E0}" type="parTrans" cxnId="{DF56E6F8-4A6B-41B5-8A1D-CD8ED0BF1058}">
      <dgm:prSet/>
      <dgm:spPr/>
      <dgm:t>
        <a:bodyPr/>
        <a:lstStyle/>
        <a:p>
          <a:endParaRPr lang="en-US"/>
        </a:p>
      </dgm:t>
    </dgm:pt>
    <dgm:pt modelId="{BE09B13C-E4A6-4E50-88BF-759040BA4324}" type="sibTrans" cxnId="{DF56E6F8-4A6B-41B5-8A1D-CD8ED0BF1058}">
      <dgm:prSet/>
      <dgm:spPr/>
      <dgm:t>
        <a:bodyPr/>
        <a:lstStyle/>
        <a:p>
          <a:endParaRPr lang="en-US"/>
        </a:p>
      </dgm:t>
    </dgm:pt>
    <dgm:pt modelId="{8D62DDB8-9BD2-42E9-974C-27B6DC95E383}">
      <dgm:prSet phldrT="[Text]" custT="1"/>
      <dgm:spPr>
        <a:solidFill>
          <a:schemeClr val="tx1">
            <a:lumMod val="85000"/>
            <a:lumOff val="15000"/>
          </a:schemeClr>
        </a:solidFill>
      </dgm:spPr>
      <dgm:t>
        <a:bodyPr/>
        <a:lstStyle/>
        <a:p>
          <a:r>
            <a:rPr lang="en-US" sz="2800" dirty="0" smtClean="0"/>
            <a:t>Additional Microgrid Efforts</a:t>
          </a:r>
        </a:p>
      </dgm:t>
    </dgm:pt>
    <dgm:pt modelId="{1E98510A-9AE4-4A0D-B77F-2B6E05F83DFA}" type="parTrans" cxnId="{123EE68A-44B3-4EBB-9EFE-F5C31884E6B7}">
      <dgm:prSet/>
      <dgm:spPr/>
      <dgm:t>
        <a:bodyPr/>
        <a:lstStyle/>
        <a:p>
          <a:endParaRPr lang="en-US"/>
        </a:p>
      </dgm:t>
    </dgm:pt>
    <dgm:pt modelId="{43983A6D-4B8E-40F9-B639-B816F411C1D5}" type="sibTrans" cxnId="{123EE68A-44B3-4EBB-9EFE-F5C31884E6B7}">
      <dgm:prSet/>
      <dgm:spPr/>
      <dgm:t>
        <a:bodyPr/>
        <a:lstStyle/>
        <a:p>
          <a:endParaRPr lang="en-US"/>
        </a:p>
      </dgm:t>
    </dgm:pt>
    <dgm:pt modelId="{55A8C74C-F099-4C23-947A-76C7B80773D9}" type="pres">
      <dgm:prSet presAssocID="{90EF1E5F-57AF-4286-8627-EC4794368FBB}" presName="Name0" presStyleCnt="0">
        <dgm:presLayoutVars>
          <dgm:chMax val="7"/>
          <dgm:chPref val="7"/>
          <dgm:dir/>
        </dgm:presLayoutVars>
      </dgm:prSet>
      <dgm:spPr/>
      <dgm:t>
        <a:bodyPr/>
        <a:lstStyle/>
        <a:p>
          <a:endParaRPr lang="en-US"/>
        </a:p>
      </dgm:t>
    </dgm:pt>
    <dgm:pt modelId="{ED5BD5CC-7551-4F4E-BCA1-9417A3817BB2}" type="pres">
      <dgm:prSet presAssocID="{90EF1E5F-57AF-4286-8627-EC4794368FBB}" presName="Name1" presStyleCnt="0"/>
      <dgm:spPr/>
    </dgm:pt>
    <dgm:pt modelId="{ABA3A5D2-3B30-4392-8E89-5952C9602C96}" type="pres">
      <dgm:prSet presAssocID="{90EF1E5F-57AF-4286-8627-EC4794368FBB}" presName="cycle" presStyleCnt="0"/>
      <dgm:spPr/>
    </dgm:pt>
    <dgm:pt modelId="{9ED90FEB-318D-4172-B6F8-9B84DD7ACB46}" type="pres">
      <dgm:prSet presAssocID="{90EF1E5F-57AF-4286-8627-EC4794368FBB}" presName="srcNode" presStyleLbl="node1" presStyleIdx="0" presStyleCnt="5"/>
      <dgm:spPr/>
    </dgm:pt>
    <dgm:pt modelId="{871DB5C8-6F5B-4175-A1AB-E2D85FE0D831}" type="pres">
      <dgm:prSet presAssocID="{90EF1E5F-57AF-4286-8627-EC4794368FBB}" presName="conn" presStyleLbl="parChTrans1D2" presStyleIdx="0" presStyleCnt="1"/>
      <dgm:spPr/>
      <dgm:t>
        <a:bodyPr/>
        <a:lstStyle/>
        <a:p>
          <a:endParaRPr lang="en-US"/>
        </a:p>
      </dgm:t>
    </dgm:pt>
    <dgm:pt modelId="{DC70F3E1-3E85-460E-874B-50D93D4C504E}" type="pres">
      <dgm:prSet presAssocID="{90EF1E5F-57AF-4286-8627-EC4794368FBB}" presName="extraNode" presStyleLbl="node1" presStyleIdx="0" presStyleCnt="5"/>
      <dgm:spPr/>
    </dgm:pt>
    <dgm:pt modelId="{16ED2265-8325-4335-96CC-ED0685EBE2C6}" type="pres">
      <dgm:prSet presAssocID="{90EF1E5F-57AF-4286-8627-EC4794368FBB}" presName="dstNode" presStyleLbl="node1" presStyleIdx="0" presStyleCnt="5"/>
      <dgm:spPr/>
    </dgm:pt>
    <dgm:pt modelId="{7CF4754C-F80C-42EE-A192-9A95D0E05B9E}" type="pres">
      <dgm:prSet presAssocID="{9B50219B-C881-45FF-BB3F-362AE7A4B0A7}" presName="text_1" presStyleLbl="node1" presStyleIdx="0" presStyleCnt="5">
        <dgm:presLayoutVars>
          <dgm:bulletEnabled val="1"/>
        </dgm:presLayoutVars>
      </dgm:prSet>
      <dgm:spPr/>
      <dgm:t>
        <a:bodyPr/>
        <a:lstStyle/>
        <a:p>
          <a:endParaRPr lang="en-US"/>
        </a:p>
      </dgm:t>
    </dgm:pt>
    <dgm:pt modelId="{C0ADA84E-4337-4ECB-AC7B-F30666258C06}" type="pres">
      <dgm:prSet presAssocID="{9B50219B-C881-45FF-BB3F-362AE7A4B0A7}" presName="accent_1" presStyleCnt="0"/>
      <dgm:spPr/>
    </dgm:pt>
    <dgm:pt modelId="{A84EDE35-ACEE-45BF-AB44-15B7D74A67CA}" type="pres">
      <dgm:prSet presAssocID="{9B50219B-C881-45FF-BB3F-362AE7A4B0A7}" presName="accentRepeatNode" presStyleLbl="solidFgAcc1" presStyleIdx="0" presStyleCnt="5"/>
      <dgm:spPr/>
    </dgm:pt>
    <dgm:pt modelId="{822DC54F-8C1A-491E-B5D0-291E5D54FAB2}" type="pres">
      <dgm:prSet presAssocID="{CDB39B83-87D3-45BF-BA9B-13DC28CA14AC}" presName="text_2" presStyleLbl="node1" presStyleIdx="1" presStyleCnt="5">
        <dgm:presLayoutVars>
          <dgm:bulletEnabled val="1"/>
        </dgm:presLayoutVars>
      </dgm:prSet>
      <dgm:spPr/>
      <dgm:t>
        <a:bodyPr/>
        <a:lstStyle/>
        <a:p>
          <a:endParaRPr lang="en-US"/>
        </a:p>
      </dgm:t>
    </dgm:pt>
    <dgm:pt modelId="{DD396AFD-7DBD-421E-A38F-0A28FEA0A3F6}" type="pres">
      <dgm:prSet presAssocID="{CDB39B83-87D3-45BF-BA9B-13DC28CA14AC}" presName="accent_2" presStyleCnt="0"/>
      <dgm:spPr/>
    </dgm:pt>
    <dgm:pt modelId="{D74345AA-085D-47F0-A9C9-88C2A76CBED3}" type="pres">
      <dgm:prSet presAssocID="{CDB39B83-87D3-45BF-BA9B-13DC28CA14AC}" presName="accentRepeatNode" presStyleLbl="solidFgAcc1" presStyleIdx="1" presStyleCnt="5"/>
      <dgm:spPr/>
    </dgm:pt>
    <dgm:pt modelId="{C09FA7DD-DB80-419C-B75F-64732443C2E3}" type="pres">
      <dgm:prSet presAssocID="{F78FE8F0-1383-496A-93C5-0B4CA49CDD3A}" presName="text_3" presStyleLbl="node1" presStyleIdx="2" presStyleCnt="5">
        <dgm:presLayoutVars>
          <dgm:bulletEnabled val="1"/>
        </dgm:presLayoutVars>
      </dgm:prSet>
      <dgm:spPr/>
      <dgm:t>
        <a:bodyPr/>
        <a:lstStyle/>
        <a:p>
          <a:endParaRPr lang="en-US"/>
        </a:p>
      </dgm:t>
    </dgm:pt>
    <dgm:pt modelId="{4ADF15B5-48A5-412C-B8EB-78CD6AF6189A}" type="pres">
      <dgm:prSet presAssocID="{F78FE8F0-1383-496A-93C5-0B4CA49CDD3A}" presName="accent_3" presStyleCnt="0"/>
      <dgm:spPr/>
    </dgm:pt>
    <dgm:pt modelId="{9131EC2E-7079-4120-B9D5-4924123DB13E}" type="pres">
      <dgm:prSet presAssocID="{F78FE8F0-1383-496A-93C5-0B4CA49CDD3A}" presName="accentRepeatNode" presStyleLbl="solidFgAcc1" presStyleIdx="2" presStyleCnt="5"/>
      <dgm:spPr/>
    </dgm:pt>
    <dgm:pt modelId="{0C7C41CE-4352-49A1-99C0-27AC4BE239C9}" type="pres">
      <dgm:prSet presAssocID="{95F2F199-1307-4940-98C4-82D74211E7CB}" presName="text_4" presStyleLbl="node1" presStyleIdx="3" presStyleCnt="5">
        <dgm:presLayoutVars>
          <dgm:bulletEnabled val="1"/>
        </dgm:presLayoutVars>
      </dgm:prSet>
      <dgm:spPr/>
      <dgm:t>
        <a:bodyPr/>
        <a:lstStyle/>
        <a:p>
          <a:endParaRPr lang="en-US"/>
        </a:p>
      </dgm:t>
    </dgm:pt>
    <dgm:pt modelId="{1B4CA107-1511-4C85-A8F9-4A38512F8998}" type="pres">
      <dgm:prSet presAssocID="{95F2F199-1307-4940-98C4-82D74211E7CB}" presName="accent_4" presStyleCnt="0"/>
      <dgm:spPr/>
    </dgm:pt>
    <dgm:pt modelId="{7A8DD3BF-0089-4627-886C-27D0BB0A51F0}" type="pres">
      <dgm:prSet presAssocID="{95F2F199-1307-4940-98C4-82D74211E7CB}" presName="accentRepeatNode" presStyleLbl="solidFgAcc1" presStyleIdx="3" presStyleCnt="5"/>
      <dgm:spPr/>
    </dgm:pt>
    <dgm:pt modelId="{1E48EC30-7B89-4751-BD91-A4B1366A24A5}" type="pres">
      <dgm:prSet presAssocID="{8D62DDB8-9BD2-42E9-974C-27B6DC95E383}" presName="text_5" presStyleLbl="node1" presStyleIdx="4" presStyleCnt="5">
        <dgm:presLayoutVars>
          <dgm:bulletEnabled val="1"/>
        </dgm:presLayoutVars>
      </dgm:prSet>
      <dgm:spPr/>
      <dgm:t>
        <a:bodyPr/>
        <a:lstStyle/>
        <a:p>
          <a:endParaRPr lang="en-US"/>
        </a:p>
      </dgm:t>
    </dgm:pt>
    <dgm:pt modelId="{0CA697CC-03A2-4765-843E-AFD702E318BA}" type="pres">
      <dgm:prSet presAssocID="{8D62DDB8-9BD2-42E9-974C-27B6DC95E383}" presName="accent_5" presStyleCnt="0"/>
      <dgm:spPr/>
    </dgm:pt>
    <dgm:pt modelId="{709DFAC9-623C-4B82-99ED-1BFDCDF2C516}" type="pres">
      <dgm:prSet presAssocID="{8D62DDB8-9BD2-42E9-974C-27B6DC95E383}" presName="accentRepeatNode" presStyleLbl="solidFgAcc1" presStyleIdx="4" presStyleCnt="5"/>
      <dgm:spPr/>
    </dgm:pt>
  </dgm:ptLst>
  <dgm:cxnLst>
    <dgm:cxn modelId="{AEC41F05-1D76-457C-B182-C5CA992367EA}" type="presOf" srcId="{8A3368CA-2577-44EA-907F-5FF47808DDE2}" destId="{871DB5C8-6F5B-4175-A1AB-E2D85FE0D831}" srcOrd="0" destOrd="0" presId="urn:microsoft.com/office/officeart/2008/layout/VerticalCurvedList"/>
    <dgm:cxn modelId="{75F85A8D-BA59-4617-B25A-067C717C482C}" type="presOf" srcId="{CDB39B83-87D3-45BF-BA9B-13DC28CA14AC}" destId="{822DC54F-8C1A-491E-B5D0-291E5D54FAB2}" srcOrd="0" destOrd="0" presId="urn:microsoft.com/office/officeart/2008/layout/VerticalCurvedList"/>
    <dgm:cxn modelId="{0348AD31-5660-41DC-AD6B-A2CE01E07A70}" type="presOf" srcId="{8D62DDB8-9BD2-42E9-974C-27B6DC95E383}" destId="{1E48EC30-7B89-4751-BD91-A4B1366A24A5}" srcOrd="0" destOrd="0" presId="urn:microsoft.com/office/officeart/2008/layout/VerticalCurvedList"/>
    <dgm:cxn modelId="{9E510EDC-B0EE-4A07-8B29-3B4B0B23E4FF}" type="presOf" srcId="{95F2F199-1307-4940-98C4-82D74211E7CB}" destId="{0C7C41CE-4352-49A1-99C0-27AC4BE239C9}" srcOrd="0" destOrd="0" presId="urn:microsoft.com/office/officeart/2008/layout/VerticalCurvedList"/>
    <dgm:cxn modelId="{35A7954E-D60B-40ED-86F7-5A0EE8EEA1A8}" type="presOf" srcId="{9B50219B-C881-45FF-BB3F-362AE7A4B0A7}" destId="{7CF4754C-F80C-42EE-A192-9A95D0E05B9E}" srcOrd="0" destOrd="0" presId="urn:microsoft.com/office/officeart/2008/layout/VerticalCurvedList"/>
    <dgm:cxn modelId="{78AA2592-4148-45DF-9C09-234DC07F2752}" type="presOf" srcId="{90EF1E5F-57AF-4286-8627-EC4794368FBB}" destId="{55A8C74C-F099-4C23-947A-76C7B80773D9}" srcOrd="0" destOrd="0" presId="urn:microsoft.com/office/officeart/2008/layout/VerticalCurvedList"/>
    <dgm:cxn modelId="{123EE68A-44B3-4EBB-9EFE-F5C31884E6B7}" srcId="{90EF1E5F-57AF-4286-8627-EC4794368FBB}" destId="{8D62DDB8-9BD2-42E9-974C-27B6DC95E383}" srcOrd="4" destOrd="0" parTransId="{1E98510A-9AE4-4A0D-B77F-2B6E05F83DFA}" sibTransId="{43983A6D-4B8E-40F9-B639-B816F411C1D5}"/>
    <dgm:cxn modelId="{DF56E6F8-4A6B-41B5-8A1D-CD8ED0BF1058}" srcId="{90EF1E5F-57AF-4286-8627-EC4794368FBB}" destId="{95F2F199-1307-4940-98C4-82D74211E7CB}" srcOrd="3" destOrd="0" parTransId="{4BF95B3F-9F13-4A2B-8799-A776C2EC41E0}" sibTransId="{BE09B13C-E4A6-4E50-88BF-759040BA4324}"/>
    <dgm:cxn modelId="{3C16ECBC-D3E4-480D-BA28-81BEE11CE30B}" srcId="{90EF1E5F-57AF-4286-8627-EC4794368FBB}" destId="{9B50219B-C881-45FF-BB3F-362AE7A4B0A7}" srcOrd="0" destOrd="0" parTransId="{9C98D9AB-D157-4BA6-92B3-7B60C563170C}" sibTransId="{8A3368CA-2577-44EA-907F-5FF47808DDE2}"/>
    <dgm:cxn modelId="{285B79B8-3283-46ED-834A-46A5F666F804}" type="presOf" srcId="{F78FE8F0-1383-496A-93C5-0B4CA49CDD3A}" destId="{C09FA7DD-DB80-419C-B75F-64732443C2E3}" srcOrd="0" destOrd="0" presId="urn:microsoft.com/office/officeart/2008/layout/VerticalCurvedList"/>
    <dgm:cxn modelId="{B5D7C121-B18C-45DD-A0FB-B5FA876CC94F}" srcId="{90EF1E5F-57AF-4286-8627-EC4794368FBB}" destId="{CDB39B83-87D3-45BF-BA9B-13DC28CA14AC}" srcOrd="1" destOrd="0" parTransId="{B4845C31-B951-45CE-A3EE-A7699B44AEE1}" sibTransId="{51396473-F497-4550-939C-D07CF605E81D}"/>
    <dgm:cxn modelId="{C5371C12-C861-41E4-A3A3-A410FD21ED1E}" srcId="{90EF1E5F-57AF-4286-8627-EC4794368FBB}" destId="{F78FE8F0-1383-496A-93C5-0B4CA49CDD3A}" srcOrd="2" destOrd="0" parTransId="{29B332CE-1C30-450D-AC69-41216878F58E}" sibTransId="{1F80A199-B350-41C5-9CDB-541327804932}"/>
    <dgm:cxn modelId="{77BC8EA9-99FC-43C2-B1A0-CE7C36978D3D}" type="presParOf" srcId="{55A8C74C-F099-4C23-947A-76C7B80773D9}" destId="{ED5BD5CC-7551-4F4E-BCA1-9417A3817BB2}" srcOrd="0" destOrd="0" presId="urn:microsoft.com/office/officeart/2008/layout/VerticalCurvedList"/>
    <dgm:cxn modelId="{CDE5286A-9FF2-4307-ABB2-52124B25157D}" type="presParOf" srcId="{ED5BD5CC-7551-4F4E-BCA1-9417A3817BB2}" destId="{ABA3A5D2-3B30-4392-8E89-5952C9602C96}" srcOrd="0" destOrd="0" presId="urn:microsoft.com/office/officeart/2008/layout/VerticalCurvedList"/>
    <dgm:cxn modelId="{116DC3BA-4AB0-4210-968F-BFA69F945BB6}" type="presParOf" srcId="{ABA3A5D2-3B30-4392-8E89-5952C9602C96}" destId="{9ED90FEB-318D-4172-B6F8-9B84DD7ACB46}" srcOrd="0" destOrd="0" presId="urn:microsoft.com/office/officeart/2008/layout/VerticalCurvedList"/>
    <dgm:cxn modelId="{B2D09231-713E-43BA-BB9E-7F18E966B338}" type="presParOf" srcId="{ABA3A5D2-3B30-4392-8E89-5952C9602C96}" destId="{871DB5C8-6F5B-4175-A1AB-E2D85FE0D831}" srcOrd="1" destOrd="0" presId="urn:microsoft.com/office/officeart/2008/layout/VerticalCurvedList"/>
    <dgm:cxn modelId="{2CD86C56-51CA-495E-9CB7-94D28CBF0819}" type="presParOf" srcId="{ABA3A5D2-3B30-4392-8E89-5952C9602C96}" destId="{DC70F3E1-3E85-460E-874B-50D93D4C504E}" srcOrd="2" destOrd="0" presId="urn:microsoft.com/office/officeart/2008/layout/VerticalCurvedList"/>
    <dgm:cxn modelId="{0137688F-74A0-4762-8CFD-679716E1B101}" type="presParOf" srcId="{ABA3A5D2-3B30-4392-8E89-5952C9602C96}" destId="{16ED2265-8325-4335-96CC-ED0685EBE2C6}" srcOrd="3" destOrd="0" presId="urn:microsoft.com/office/officeart/2008/layout/VerticalCurvedList"/>
    <dgm:cxn modelId="{9F5E54F9-D819-4810-BE93-A6C69A9E49E8}" type="presParOf" srcId="{ED5BD5CC-7551-4F4E-BCA1-9417A3817BB2}" destId="{7CF4754C-F80C-42EE-A192-9A95D0E05B9E}" srcOrd="1" destOrd="0" presId="urn:microsoft.com/office/officeart/2008/layout/VerticalCurvedList"/>
    <dgm:cxn modelId="{AB11AE8D-48E6-4C45-8927-D4B2AFAB879C}" type="presParOf" srcId="{ED5BD5CC-7551-4F4E-BCA1-9417A3817BB2}" destId="{C0ADA84E-4337-4ECB-AC7B-F30666258C06}" srcOrd="2" destOrd="0" presId="urn:microsoft.com/office/officeart/2008/layout/VerticalCurvedList"/>
    <dgm:cxn modelId="{1B748241-3F93-4C5B-A7C2-C0421583BB5F}" type="presParOf" srcId="{C0ADA84E-4337-4ECB-AC7B-F30666258C06}" destId="{A84EDE35-ACEE-45BF-AB44-15B7D74A67CA}" srcOrd="0" destOrd="0" presId="urn:microsoft.com/office/officeart/2008/layout/VerticalCurvedList"/>
    <dgm:cxn modelId="{BBCF6F8F-9D88-4AE6-BBFE-3B5418A5F80F}" type="presParOf" srcId="{ED5BD5CC-7551-4F4E-BCA1-9417A3817BB2}" destId="{822DC54F-8C1A-491E-B5D0-291E5D54FAB2}" srcOrd="3" destOrd="0" presId="urn:microsoft.com/office/officeart/2008/layout/VerticalCurvedList"/>
    <dgm:cxn modelId="{764537CC-37F9-4E18-9748-BF66222E5E72}" type="presParOf" srcId="{ED5BD5CC-7551-4F4E-BCA1-9417A3817BB2}" destId="{DD396AFD-7DBD-421E-A38F-0A28FEA0A3F6}" srcOrd="4" destOrd="0" presId="urn:microsoft.com/office/officeart/2008/layout/VerticalCurvedList"/>
    <dgm:cxn modelId="{FF4FF928-21AC-4A30-8807-FF5ACAF3EE4C}" type="presParOf" srcId="{DD396AFD-7DBD-421E-A38F-0A28FEA0A3F6}" destId="{D74345AA-085D-47F0-A9C9-88C2A76CBED3}" srcOrd="0" destOrd="0" presId="urn:microsoft.com/office/officeart/2008/layout/VerticalCurvedList"/>
    <dgm:cxn modelId="{5C995B8D-F387-416D-811A-E29BC427A087}" type="presParOf" srcId="{ED5BD5CC-7551-4F4E-BCA1-9417A3817BB2}" destId="{C09FA7DD-DB80-419C-B75F-64732443C2E3}" srcOrd="5" destOrd="0" presId="urn:microsoft.com/office/officeart/2008/layout/VerticalCurvedList"/>
    <dgm:cxn modelId="{FBADAA79-0B67-4411-A828-B1F138A44CDF}" type="presParOf" srcId="{ED5BD5CC-7551-4F4E-BCA1-9417A3817BB2}" destId="{4ADF15B5-48A5-412C-B8EB-78CD6AF6189A}" srcOrd="6" destOrd="0" presId="urn:microsoft.com/office/officeart/2008/layout/VerticalCurvedList"/>
    <dgm:cxn modelId="{E7F73D45-88BB-4CB9-8F33-8BEF12CFDB7E}" type="presParOf" srcId="{4ADF15B5-48A5-412C-B8EB-78CD6AF6189A}" destId="{9131EC2E-7079-4120-B9D5-4924123DB13E}" srcOrd="0" destOrd="0" presId="urn:microsoft.com/office/officeart/2008/layout/VerticalCurvedList"/>
    <dgm:cxn modelId="{FDA222D6-6171-451B-97BE-06A47C024B02}" type="presParOf" srcId="{ED5BD5CC-7551-4F4E-BCA1-9417A3817BB2}" destId="{0C7C41CE-4352-49A1-99C0-27AC4BE239C9}" srcOrd="7" destOrd="0" presId="urn:microsoft.com/office/officeart/2008/layout/VerticalCurvedList"/>
    <dgm:cxn modelId="{792464FE-C766-40BA-A82E-FD4DEDF34463}" type="presParOf" srcId="{ED5BD5CC-7551-4F4E-BCA1-9417A3817BB2}" destId="{1B4CA107-1511-4C85-A8F9-4A38512F8998}" srcOrd="8" destOrd="0" presId="urn:microsoft.com/office/officeart/2008/layout/VerticalCurvedList"/>
    <dgm:cxn modelId="{DED0117C-441E-4F73-9A4F-2D467A88DF65}" type="presParOf" srcId="{1B4CA107-1511-4C85-A8F9-4A38512F8998}" destId="{7A8DD3BF-0089-4627-886C-27D0BB0A51F0}" srcOrd="0" destOrd="0" presId="urn:microsoft.com/office/officeart/2008/layout/VerticalCurvedList"/>
    <dgm:cxn modelId="{41FA1758-7C61-4207-9ED3-69497C381432}" type="presParOf" srcId="{ED5BD5CC-7551-4F4E-BCA1-9417A3817BB2}" destId="{1E48EC30-7B89-4751-BD91-A4B1366A24A5}" srcOrd="9" destOrd="0" presId="urn:microsoft.com/office/officeart/2008/layout/VerticalCurvedList"/>
    <dgm:cxn modelId="{C67F3E38-A651-40D0-A782-00C396C9074E}" type="presParOf" srcId="{ED5BD5CC-7551-4F4E-BCA1-9417A3817BB2}" destId="{0CA697CC-03A2-4765-843E-AFD702E318BA}" srcOrd="10" destOrd="0" presId="urn:microsoft.com/office/officeart/2008/layout/VerticalCurvedList"/>
    <dgm:cxn modelId="{5176CD3F-BD46-4644-B4D8-F50EF3B4E7FB}" type="presParOf" srcId="{0CA697CC-03A2-4765-843E-AFD702E318BA}" destId="{709DFAC9-623C-4B82-99ED-1BFDCDF2C51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0EF1E5F-57AF-4286-8627-EC4794368FBB}" type="doc">
      <dgm:prSet loTypeId="urn:microsoft.com/office/officeart/2008/layout/VerticalCurvedList" loCatId="list" qsTypeId="urn:microsoft.com/office/officeart/2005/8/quickstyle/3d3" qsCatId="3D" csTypeId="urn:microsoft.com/office/officeart/2005/8/colors/accent4_4" csCatId="accent4" phldr="1"/>
      <dgm:spPr/>
      <dgm:t>
        <a:bodyPr/>
        <a:lstStyle/>
        <a:p>
          <a:endParaRPr lang="en-US"/>
        </a:p>
      </dgm:t>
    </dgm:pt>
    <dgm:pt modelId="{9B50219B-C881-45FF-BB3F-362AE7A4B0A7}">
      <dgm:prSet phldrT="[Text]" custT="1"/>
      <dgm:spPr>
        <a:solidFill>
          <a:schemeClr val="bg1">
            <a:lumMod val="75000"/>
          </a:schemeClr>
        </a:solidFill>
      </dgm:spPr>
      <dgm:t>
        <a:bodyPr/>
        <a:lstStyle/>
        <a:p>
          <a:r>
            <a:rPr lang="en-US" sz="2800" dirty="0" smtClean="0"/>
            <a:t>Overview of ComEd</a:t>
          </a:r>
          <a:endParaRPr lang="en-US" sz="2800" dirty="0"/>
        </a:p>
      </dgm:t>
    </dgm:pt>
    <dgm:pt modelId="{9C98D9AB-D157-4BA6-92B3-7B60C563170C}" type="parTrans" cxnId="{3C16ECBC-D3E4-480D-BA28-81BEE11CE30B}">
      <dgm:prSet/>
      <dgm:spPr/>
      <dgm:t>
        <a:bodyPr/>
        <a:lstStyle/>
        <a:p>
          <a:endParaRPr lang="en-US"/>
        </a:p>
      </dgm:t>
    </dgm:pt>
    <dgm:pt modelId="{8A3368CA-2577-44EA-907F-5FF47808DDE2}" type="sibTrans" cxnId="{3C16ECBC-D3E4-480D-BA28-81BEE11CE30B}">
      <dgm:prSet/>
      <dgm:spPr/>
      <dgm:t>
        <a:bodyPr/>
        <a:lstStyle/>
        <a:p>
          <a:endParaRPr lang="en-US"/>
        </a:p>
      </dgm:t>
    </dgm:pt>
    <dgm:pt modelId="{CDB39B83-87D3-45BF-BA9B-13DC28CA14AC}">
      <dgm:prSet phldrT="[Text]" custT="1"/>
      <dgm:spPr>
        <a:solidFill>
          <a:srgbClr val="C00000"/>
        </a:solidFill>
      </dgm:spPr>
      <dgm:t>
        <a:bodyPr/>
        <a:lstStyle/>
        <a:p>
          <a:r>
            <a:rPr lang="en-US" sz="2800" dirty="0" smtClean="0"/>
            <a:t>Introduction to Microgrids</a:t>
          </a:r>
          <a:endParaRPr lang="en-US" sz="2800" dirty="0"/>
        </a:p>
      </dgm:t>
    </dgm:pt>
    <dgm:pt modelId="{B4845C31-B951-45CE-A3EE-A7699B44AEE1}" type="parTrans" cxnId="{B5D7C121-B18C-45DD-A0FB-B5FA876CC94F}">
      <dgm:prSet/>
      <dgm:spPr/>
      <dgm:t>
        <a:bodyPr/>
        <a:lstStyle/>
        <a:p>
          <a:endParaRPr lang="en-US"/>
        </a:p>
      </dgm:t>
    </dgm:pt>
    <dgm:pt modelId="{51396473-F497-4550-939C-D07CF605E81D}" type="sibTrans" cxnId="{B5D7C121-B18C-45DD-A0FB-B5FA876CC94F}">
      <dgm:prSet/>
      <dgm:spPr/>
      <dgm:t>
        <a:bodyPr/>
        <a:lstStyle/>
        <a:p>
          <a:endParaRPr lang="en-US"/>
        </a:p>
      </dgm:t>
    </dgm:pt>
    <dgm:pt modelId="{F78FE8F0-1383-496A-93C5-0B4CA49CDD3A}">
      <dgm:prSet phldrT="[Text]" custT="1"/>
      <dgm:spPr>
        <a:solidFill>
          <a:schemeClr val="bg1">
            <a:lumMod val="50000"/>
          </a:schemeClr>
        </a:solidFill>
      </dgm:spPr>
      <dgm:t>
        <a:bodyPr/>
        <a:lstStyle/>
        <a:p>
          <a:r>
            <a:rPr lang="en-US" sz="2800" dirty="0" smtClean="0"/>
            <a:t>Holistic Evaluation of Service Territory </a:t>
          </a:r>
        </a:p>
      </dgm:t>
    </dgm:pt>
    <dgm:pt modelId="{29B332CE-1C30-450D-AC69-41216878F58E}" type="parTrans" cxnId="{C5371C12-C861-41E4-A3A3-A410FD21ED1E}">
      <dgm:prSet/>
      <dgm:spPr/>
      <dgm:t>
        <a:bodyPr/>
        <a:lstStyle/>
        <a:p>
          <a:endParaRPr lang="en-US"/>
        </a:p>
      </dgm:t>
    </dgm:pt>
    <dgm:pt modelId="{1F80A199-B350-41C5-9CDB-541327804932}" type="sibTrans" cxnId="{C5371C12-C861-41E4-A3A3-A410FD21ED1E}">
      <dgm:prSet/>
      <dgm:spPr/>
      <dgm:t>
        <a:bodyPr/>
        <a:lstStyle/>
        <a:p>
          <a:endParaRPr lang="en-US"/>
        </a:p>
      </dgm:t>
    </dgm:pt>
    <dgm:pt modelId="{95F2F199-1307-4940-98C4-82D74211E7CB}">
      <dgm:prSet phldrT="[Text]" custT="1"/>
      <dgm:spPr>
        <a:solidFill>
          <a:schemeClr val="tx1">
            <a:lumMod val="65000"/>
            <a:lumOff val="35000"/>
          </a:schemeClr>
        </a:solidFill>
      </dgm:spPr>
      <dgm:t>
        <a:bodyPr/>
        <a:lstStyle/>
        <a:p>
          <a:r>
            <a:rPr lang="en-US" sz="2800" dirty="0" smtClean="0"/>
            <a:t>Proposed Microgrid Pilot Program</a:t>
          </a:r>
        </a:p>
      </dgm:t>
    </dgm:pt>
    <dgm:pt modelId="{4BF95B3F-9F13-4A2B-8799-A776C2EC41E0}" type="parTrans" cxnId="{DF56E6F8-4A6B-41B5-8A1D-CD8ED0BF1058}">
      <dgm:prSet/>
      <dgm:spPr/>
      <dgm:t>
        <a:bodyPr/>
        <a:lstStyle/>
        <a:p>
          <a:endParaRPr lang="en-US"/>
        </a:p>
      </dgm:t>
    </dgm:pt>
    <dgm:pt modelId="{BE09B13C-E4A6-4E50-88BF-759040BA4324}" type="sibTrans" cxnId="{DF56E6F8-4A6B-41B5-8A1D-CD8ED0BF1058}">
      <dgm:prSet/>
      <dgm:spPr/>
      <dgm:t>
        <a:bodyPr/>
        <a:lstStyle/>
        <a:p>
          <a:endParaRPr lang="en-US"/>
        </a:p>
      </dgm:t>
    </dgm:pt>
    <dgm:pt modelId="{8D62DDB8-9BD2-42E9-974C-27B6DC95E383}">
      <dgm:prSet phldrT="[Text]" custT="1"/>
      <dgm:spPr>
        <a:solidFill>
          <a:schemeClr val="tx1">
            <a:lumMod val="85000"/>
            <a:lumOff val="15000"/>
          </a:schemeClr>
        </a:solidFill>
      </dgm:spPr>
      <dgm:t>
        <a:bodyPr/>
        <a:lstStyle/>
        <a:p>
          <a:r>
            <a:rPr lang="en-US" sz="2800" dirty="0" smtClean="0"/>
            <a:t>Additional Microgrid Efforts</a:t>
          </a:r>
        </a:p>
      </dgm:t>
    </dgm:pt>
    <dgm:pt modelId="{1E98510A-9AE4-4A0D-B77F-2B6E05F83DFA}" type="parTrans" cxnId="{123EE68A-44B3-4EBB-9EFE-F5C31884E6B7}">
      <dgm:prSet/>
      <dgm:spPr/>
      <dgm:t>
        <a:bodyPr/>
        <a:lstStyle/>
        <a:p>
          <a:endParaRPr lang="en-US"/>
        </a:p>
      </dgm:t>
    </dgm:pt>
    <dgm:pt modelId="{43983A6D-4B8E-40F9-B639-B816F411C1D5}" type="sibTrans" cxnId="{123EE68A-44B3-4EBB-9EFE-F5C31884E6B7}">
      <dgm:prSet/>
      <dgm:spPr/>
      <dgm:t>
        <a:bodyPr/>
        <a:lstStyle/>
        <a:p>
          <a:endParaRPr lang="en-US"/>
        </a:p>
      </dgm:t>
    </dgm:pt>
    <dgm:pt modelId="{55A8C74C-F099-4C23-947A-76C7B80773D9}" type="pres">
      <dgm:prSet presAssocID="{90EF1E5F-57AF-4286-8627-EC4794368FBB}" presName="Name0" presStyleCnt="0">
        <dgm:presLayoutVars>
          <dgm:chMax val="7"/>
          <dgm:chPref val="7"/>
          <dgm:dir/>
        </dgm:presLayoutVars>
      </dgm:prSet>
      <dgm:spPr/>
      <dgm:t>
        <a:bodyPr/>
        <a:lstStyle/>
        <a:p>
          <a:endParaRPr lang="en-US"/>
        </a:p>
      </dgm:t>
    </dgm:pt>
    <dgm:pt modelId="{ED5BD5CC-7551-4F4E-BCA1-9417A3817BB2}" type="pres">
      <dgm:prSet presAssocID="{90EF1E5F-57AF-4286-8627-EC4794368FBB}" presName="Name1" presStyleCnt="0"/>
      <dgm:spPr/>
    </dgm:pt>
    <dgm:pt modelId="{ABA3A5D2-3B30-4392-8E89-5952C9602C96}" type="pres">
      <dgm:prSet presAssocID="{90EF1E5F-57AF-4286-8627-EC4794368FBB}" presName="cycle" presStyleCnt="0"/>
      <dgm:spPr/>
    </dgm:pt>
    <dgm:pt modelId="{9ED90FEB-318D-4172-B6F8-9B84DD7ACB46}" type="pres">
      <dgm:prSet presAssocID="{90EF1E5F-57AF-4286-8627-EC4794368FBB}" presName="srcNode" presStyleLbl="node1" presStyleIdx="0" presStyleCnt="5"/>
      <dgm:spPr/>
    </dgm:pt>
    <dgm:pt modelId="{871DB5C8-6F5B-4175-A1AB-E2D85FE0D831}" type="pres">
      <dgm:prSet presAssocID="{90EF1E5F-57AF-4286-8627-EC4794368FBB}" presName="conn" presStyleLbl="parChTrans1D2" presStyleIdx="0" presStyleCnt="1"/>
      <dgm:spPr/>
      <dgm:t>
        <a:bodyPr/>
        <a:lstStyle/>
        <a:p>
          <a:endParaRPr lang="en-US"/>
        </a:p>
      </dgm:t>
    </dgm:pt>
    <dgm:pt modelId="{DC70F3E1-3E85-460E-874B-50D93D4C504E}" type="pres">
      <dgm:prSet presAssocID="{90EF1E5F-57AF-4286-8627-EC4794368FBB}" presName="extraNode" presStyleLbl="node1" presStyleIdx="0" presStyleCnt="5"/>
      <dgm:spPr/>
    </dgm:pt>
    <dgm:pt modelId="{16ED2265-8325-4335-96CC-ED0685EBE2C6}" type="pres">
      <dgm:prSet presAssocID="{90EF1E5F-57AF-4286-8627-EC4794368FBB}" presName="dstNode" presStyleLbl="node1" presStyleIdx="0" presStyleCnt="5"/>
      <dgm:spPr/>
    </dgm:pt>
    <dgm:pt modelId="{7CF4754C-F80C-42EE-A192-9A95D0E05B9E}" type="pres">
      <dgm:prSet presAssocID="{9B50219B-C881-45FF-BB3F-362AE7A4B0A7}" presName="text_1" presStyleLbl="node1" presStyleIdx="0" presStyleCnt="5">
        <dgm:presLayoutVars>
          <dgm:bulletEnabled val="1"/>
        </dgm:presLayoutVars>
      </dgm:prSet>
      <dgm:spPr/>
      <dgm:t>
        <a:bodyPr/>
        <a:lstStyle/>
        <a:p>
          <a:endParaRPr lang="en-US"/>
        </a:p>
      </dgm:t>
    </dgm:pt>
    <dgm:pt modelId="{C0ADA84E-4337-4ECB-AC7B-F30666258C06}" type="pres">
      <dgm:prSet presAssocID="{9B50219B-C881-45FF-BB3F-362AE7A4B0A7}" presName="accent_1" presStyleCnt="0"/>
      <dgm:spPr/>
    </dgm:pt>
    <dgm:pt modelId="{A84EDE35-ACEE-45BF-AB44-15B7D74A67CA}" type="pres">
      <dgm:prSet presAssocID="{9B50219B-C881-45FF-BB3F-362AE7A4B0A7}" presName="accentRepeatNode" presStyleLbl="solidFgAcc1" presStyleIdx="0" presStyleCnt="5"/>
      <dgm:spPr/>
    </dgm:pt>
    <dgm:pt modelId="{822DC54F-8C1A-491E-B5D0-291E5D54FAB2}" type="pres">
      <dgm:prSet presAssocID="{CDB39B83-87D3-45BF-BA9B-13DC28CA14AC}" presName="text_2" presStyleLbl="node1" presStyleIdx="1" presStyleCnt="5">
        <dgm:presLayoutVars>
          <dgm:bulletEnabled val="1"/>
        </dgm:presLayoutVars>
      </dgm:prSet>
      <dgm:spPr/>
      <dgm:t>
        <a:bodyPr/>
        <a:lstStyle/>
        <a:p>
          <a:endParaRPr lang="en-US"/>
        </a:p>
      </dgm:t>
    </dgm:pt>
    <dgm:pt modelId="{DD396AFD-7DBD-421E-A38F-0A28FEA0A3F6}" type="pres">
      <dgm:prSet presAssocID="{CDB39B83-87D3-45BF-BA9B-13DC28CA14AC}" presName="accent_2" presStyleCnt="0"/>
      <dgm:spPr/>
    </dgm:pt>
    <dgm:pt modelId="{D74345AA-085D-47F0-A9C9-88C2A76CBED3}" type="pres">
      <dgm:prSet presAssocID="{CDB39B83-87D3-45BF-BA9B-13DC28CA14AC}" presName="accentRepeatNode" presStyleLbl="solidFgAcc1" presStyleIdx="1" presStyleCnt="5"/>
      <dgm:spPr/>
    </dgm:pt>
    <dgm:pt modelId="{C09FA7DD-DB80-419C-B75F-64732443C2E3}" type="pres">
      <dgm:prSet presAssocID="{F78FE8F0-1383-496A-93C5-0B4CA49CDD3A}" presName="text_3" presStyleLbl="node1" presStyleIdx="2" presStyleCnt="5">
        <dgm:presLayoutVars>
          <dgm:bulletEnabled val="1"/>
        </dgm:presLayoutVars>
      </dgm:prSet>
      <dgm:spPr/>
      <dgm:t>
        <a:bodyPr/>
        <a:lstStyle/>
        <a:p>
          <a:endParaRPr lang="en-US"/>
        </a:p>
      </dgm:t>
    </dgm:pt>
    <dgm:pt modelId="{4ADF15B5-48A5-412C-B8EB-78CD6AF6189A}" type="pres">
      <dgm:prSet presAssocID="{F78FE8F0-1383-496A-93C5-0B4CA49CDD3A}" presName="accent_3" presStyleCnt="0"/>
      <dgm:spPr/>
    </dgm:pt>
    <dgm:pt modelId="{9131EC2E-7079-4120-B9D5-4924123DB13E}" type="pres">
      <dgm:prSet presAssocID="{F78FE8F0-1383-496A-93C5-0B4CA49CDD3A}" presName="accentRepeatNode" presStyleLbl="solidFgAcc1" presStyleIdx="2" presStyleCnt="5"/>
      <dgm:spPr/>
    </dgm:pt>
    <dgm:pt modelId="{0C7C41CE-4352-49A1-99C0-27AC4BE239C9}" type="pres">
      <dgm:prSet presAssocID="{95F2F199-1307-4940-98C4-82D74211E7CB}" presName="text_4" presStyleLbl="node1" presStyleIdx="3" presStyleCnt="5">
        <dgm:presLayoutVars>
          <dgm:bulletEnabled val="1"/>
        </dgm:presLayoutVars>
      </dgm:prSet>
      <dgm:spPr/>
      <dgm:t>
        <a:bodyPr/>
        <a:lstStyle/>
        <a:p>
          <a:endParaRPr lang="en-US"/>
        </a:p>
      </dgm:t>
    </dgm:pt>
    <dgm:pt modelId="{1B4CA107-1511-4C85-A8F9-4A38512F8998}" type="pres">
      <dgm:prSet presAssocID="{95F2F199-1307-4940-98C4-82D74211E7CB}" presName="accent_4" presStyleCnt="0"/>
      <dgm:spPr/>
    </dgm:pt>
    <dgm:pt modelId="{7A8DD3BF-0089-4627-886C-27D0BB0A51F0}" type="pres">
      <dgm:prSet presAssocID="{95F2F199-1307-4940-98C4-82D74211E7CB}" presName="accentRepeatNode" presStyleLbl="solidFgAcc1" presStyleIdx="3" presStyleCnt="5"/>
      <dgm:spPr/>
    </dgm:pt>
    <dgm:pt modelId="{1E48EC30-7B89-4751-BD91-A4B1366A24A5}" type="pres">
      <dgm:prSet presAssocID="{8D62DDB8-9BD2-42E9-974C-27B6DC95E383}" presName="text_5" presStyleLbl="node1" presStyleIdx="4" presStyleCnt="5">
        <dgm:presLayoutVars>
          <dgm:bulletEnabled val="1"/>
        </dgm:presLayoutVars>
      </dgm:prSet>
      <dgm:spPr/>
      <dgm:t>
        <a:bodyPr/>
        <a:lstStyle/>
        <a:p>
          <a:endParaRPr lang="en-US"/>
        </a:p>
      </dgm:t>
    </dgm:pt>
    <dgm:pt modelId="{0CA697CC-03A2-4765-843E-AFD702E318BA}" type="pres">
      <dgm:prSet presAssocID="{8D62DDB8-9BD2-42E9-974C-27B6DC95E383}" presName="accent_5" presStyleCnt="0"/>
      <dgm:spPr/>
    </dgm:pt>
    <dgm:pt modelId="{709DFAC9-623C-4B82-99ED-1BFDCDF2C516}" type="pres">
      <dgm:prSet presAssocID="{8D62DDB8-9BD2-42E9-974C-27B6DC95E383}" presName="accentRepeatNode" presStyleLbl="solidFgAcc1" presStyleIdx="4" presStyleCnt="5"/>
      <dgm:spPr/>
    </dgm:pt>
  </dgm:ptLst>
  <dgm:cxnLst>
    <dgm:cxn modelId="{11FE1166-B097-4F50-969A-8D05C65BF92B}" type="presOf" srcId="{8A3368CA-2577-44EA-907F-5FF47808DDE2}" destId="{871DB5C8-6F5B-4175-A1AB-E2D85FE0D831}" srcOrd="0" destOrd="0" presId="urn:microsoft.com/office/officeart/2008/layout/VerticalCurvedList"/>
    <dgm:cxn modelId="{B5D7C121-B18C-45DD-A0FB-B5FA876CC94F}" srcId="{90EF1E5F-57AF-4286-8627-EC4794368FBB}" destId="{CDB39B83-87D3-45BF-BA9B-13DC28CA14AC}" srcOrd="1" destOrd="0" parTransId="{B4845C31-B951-45CE-A3EE-A7699B44AEE1}" sibTransId="{51396473-F497-4550-939C-D07CF605E81D}"/>
    <dgm:cxn modelId="{3C16ECBC-D3E4-480D-BA28-81BEE11CE30B}" srcId="{90EF1E5F-57AF-4286-8627-EC4794368FBB}" destId="{9B50219B-C881-45FF-BB3F-362AE7A4B0A7}" srcOrd="0" destOrd="0" parTransId="{9C98D9AB-D157-4BA6-92B3-7B60C563170C}" sibTransId="{8A3368CA-2577-44EA-907F-5FF47808DDE2}"/>
    <dgm:cxn modelId="{13932780-B993-4164-8454-C874FEA6B12F}" type="presOf" srcId="{8D62DDB8-9BD2-42E9-974C-27B6DC95E383}" destId="{1E48EC30-7B89-4751-BD91-A4B1366A24A5}" srcOrd="0" destOrd="0" presId="urn:microsoft.com/office/officeart/2008/layout/VerticalCurvedList"/>
    <dgm:cxn modelId="{441A9AF6-ADCB-420E-85F8-EACE0B59E32C}" type="presOf" srcId="{F78FE8F0-1383-496A-93C5-0B4CA49CDD3A}" destId="{C09FA7DD-DB80-419C-B75F-64732443C2E3}" srcOrd="0" destOrd="0" presId="urn:microsoft.com/office/officeart/2008/layout/VerticalCurvedList"/>
    <dgm:cxn modelId="{6E053581-A35E-4DEB-B370-C0D61FE46A5B}" type="presOf" srcId="{CDB39B83-87D3-45BF-BA9B-13DC28CA14AC}" destId="{822DC54F-8C1A-491E-B5D0-291E5D54FAB2}" srcOrd="0" destOrd="0" presId="urn:microsoft.com/office/officeart/2008/layout/VerticalCurvedList"/>
    <dgm:cxn modelId="{C5371C12-C861-41E4-A3A3-A410FD21ED1E}" srcId="{90EF1E5F-57AF-4286-8627-EC4794368FBB}" destId="{F78FE8F0-1383-496A-93C5-0B4CA49CDD3A}" srcOrd="2" destOrd="0" parTransId="{29B332CE-1C30-450D-AC69-41216878F58E}" sibTransId="{1F80A199-B350-41C5-9CDB-541327804932}"/>
    <dgm:cxn modelId="{DF56E6F8-4A6B-41B5-8A1D-CD8ED0BF1058}" srcId="{90EF1E5F-57AF-4286-8627-EC4794368FBB}" destId="{95F2F199-1307-4940-98C4-82D74211E7CB}" srcOrd="3" destOrd="0" parTransId="{4BF95B3F-9F13-4A2B-8799-A776C2EC41E0}" sibTransId="{BE09B13C-E4A6-4E50-88BF-759040BA4324}"/>
    <dgm:cxn modelId="{C2354C39-7CB5-4040-A416-CCDAEA85750E}" type="presOf" srcId="{90EF1E5F-57AF-4286-8627-EC4794368FBB}" destId="{55A8C74C-F099-4C23-947A-76C7B80773D9}" srcOrd="0" destOrd="0" presId="urn:microsoft.com/office/officeart/2008/layout/VerticalCurvedList"/>
    <dgm:cxn modelId="{61068DCB-B65D-409F-AA30-5C4BACFA1DBE}" type="presOf" srcId="{95F2F199-1307-4940-98C4-82D74211E7CB}" destId="{0C7C41CE-4352-49A1-99C0-27AC4BE239C9}" srcOrd="0" destOrd="0" presId="urn:microsoft.com/office/officeart/2008/layout/VerticalCurvedList"/>
    <dgm:cxn modelId="{19B0AB02-D12B-472D-8DA7-7BA52DF00F5F}" type="presOf" srcId="{9B50219B-C881-45FF-BB3F-362AE7A4B0A7}" destId="{7CF4754C-F80C-42EE-A192-9A95D0E05B9E}" srcOrd="0" destOrd="0" presId="urn:microsoft.com/office/officeart/2008/layout/VerticalCurvedList"/>
    <dgm:cxn modelId="{123EE68A-44B3-4EBB-9EFE-F5C31884E6B7}" srcId="{90EF1E5F-57AF-4286-8627-EC4794368FBB}" destId="{8D62DDB8-9BD2-42E9-974C-27B6DC95E383}" srcOrd="4" destOrd="0" parTransId="{1E98510A-9AE4-4A0D-B77F-2B6E05F83DFA}" sibTransId="{43983A6D-4B8E-40F9-B639-B816F411C1D5}"/>
    <dgm:cxn modelId="{4745C17B-2B35-41B1-A0AF-4E7DAE9B38EE}" type="presParOf" srcId="{55A8C74C-F099-4C23-947A-76C7B80773D9}" destId="{ED5BD5CC-7551-4F4E-BCA1-9417A3817BB2}" srcOrd="0" destOrd="0" presId="urn:microsoft.com/office/officeart/2008/layout/VerticalCurvedList"/>
    <dgm:cxn modelId="{21EEE51B-1526-4DC3-8836-64EAFB2BF19F}" type="presParOf" srcId="{ED5BD5CC-7551-4F4E-BCA1-9417A3817BB2}" destId="{ABA3A5D2-3B30-4392-8E89-5952C9602C96}" srcOrd="0" destOrd="0" presId="urn:microsoft.com/office/officeart/2008/layout/VerticalCurvedList"/>
    <dgm:cxn modelId="{E2005391-05F6-46E0-9A25-56E037F2AD28}" type="presParOf" srcId="{ABA3A5D2-3B30-4392-8E89-5952C9602C96}" destId="{9ED90FEB-318D-4172-B6F8-9B84DD7ACB46}" srcOrd="0" destOrd="0" presId="urn:microsoft.com/office/officeart/2008/layout/VerticalCurvedList"/>
    <dgm:cxn modelId="{FC38F23D-41E4-4F67-9DE5-8AE80584F6E8}" type="presParOf" srcId="{ABA3A5D2-3B30-4392-8E89-5952C9602C96}" destId="{871DB5C8-6F5B-4175-A1AB-E2D85FE0D831}" srcOrd="1" destOrd="0" presId="urn:microsoft.com/office/officeart/2008/layout/VerticalCurvedList"/>
    <dgm:cxn modelId="{45B203EE-C266-4FB2-929C-31FB29B22A9C}" type="presParOf" srcId="{ABA3A5D2-3B30-4392-8E89-5952C9602C96}" destId="{DC70F3E1-3E85-460E-874B-50D93D4C504E}" srcOrd="2" destOrd="0" presId="urn:microsoft.com/office/officeart/2008/layout/VerticalCurvedList"/>
    <dgm:cxn modelId="{F1A5AEFD-0B1D-4849-B5BE-FD824A11B841}" type="presParOf" srcId="{ABA3A5D2-3B30-4392-8E89-5952C9602C96}" destId="{16ED2265-8325-4335-96CC-ED0685EBE2C6}" srcOrd="3" destOrd="0" presId="urn:microsoft.com/office/officeart/2008/layout/VerticalCurvedList"/>
    <dgm:cxn modelId="{F4B2958E-8E37-4589-9483-4683C85C338E}" type="presParOf" srcId="{ED5BD5CC-7551-4F4E-BCA1-9417A3817BB2}" destId="{7CF4754C-F80C-42EE-A192-9A95D0E05B9E}" srcOrd="1" destOrd="0" presId="urn:microsoft.com/office/officeart/2008/layout/VerticalCurvedList"/>
    <dgm:cxn modelId="{EB62B76A-7BD3-41FC-B0E1-E6C644F39C70}" type="presParOf" srcId="{ED5BD5CC-7551-4F4E-BCA1-9417A3817BB2}" destId="{C0ADA84E-4337-4ECB-AC7B-F30666258C06}" srcOrd="2" destOrd="0" presId="urn:microsoft.com/office/officeart/2008/layout/VerticalCurvedList"/>
    <dgm:cxn modelId="{18A70B87-354E-4D66-8BD8-01B3416491EA}" type="presParOf" srcId="{C0ADA84E-4337-4ECB-AC7B-F30666258C06}" destId="{A84EDE35-ACEE-45BF-AB44-15B7D74A67CA}" srcOrd="0" destOrd="0" presId="urn:microsoft.com/office/officeart/2008/layout/VerticalCurvedList"/>
    <dgm:cxn modelId="{A8C782D3-1312-4A12-967D-01D82FEEE99A}" type="presParOf" srcId="{ED5BD5CC-7551-4F4E-BCA1-9417A3817BB2}" destId="{822DC54F-8C1A-491E-B5D0-291E5D54FAB2}" srcOrd="3" destOrd="0" presId="urn:microsoft.com/office/officeart/2008/layout/VerticalCurvedList"/>
    <dgm:cxn modelId="{CA5618BF-C2C4-4BA5-81D1-0005E0297915}" type="presParOf" srcId="{ED5BD5CC-7551-4F4E-BCA1-9417A3817BB2}" destId="{DD396AFD-7DBD-421E-A38F-0A28FEA0A3F6}" srcOrd="4" destOrd="0" presId="urn:microsoft.com/office/officeart/2008/layout/VerticalCurvedList"/>
    <dgm:cxn modelId="{89138686-F669-47E0-9C7C-425BF9AE6196}" type="presParOf" srcId="{DD396AFD-7DBD-421E-A38F-0A28FEA0A3F6}" destId="{D74345AA-085D-47F0-A9C9-88C2A76CBED3}" srcOrd="0" destOrd="0" presId="urn:microsoft.com/office/officeart/2008/layout/VerticalCurvedList"/>
    <dgm:cxn modelId="{BC5AC1C7-29EB-4FDB-97E6-E6C69B793D09}" type="presParOf" srcId="{ED5BD5CC-7551-4F4E-BCA1-9417A3817BB2}" destId="{C09FA7DD-DB80-419C-B75F-64732443C2E3}" srcOrd="5" destOrd="0" presId="urn:microsoft.com/office/officeart/2008/layout/VerticalCurvedList"/>
    <dgm:cxn modelId="{412E22B9-6E7C-4691-9945-F50D25803F6F}" type="presParOf" srcId="{ED5BD5CC-7551-4F4E-BCA1-9417A3817BB2}" destId="{4ADF15B5-48A5-412C-B8EB-78CD6AF6189A}" srcOrd="6" destOrd="0" presId="urn:microsoft.com/office/officeart/2008/layout/VerticalCurvedList"/>
    <dgm:cxn modelId="{DFDF2DFA-22D0-4E37-8E1C-E1AEB25379A4}" type="presParOf" srcId="{4ADF15B5-48A5-412C-B8EB-78CD6AF6189A}" destId="{9131EC2E-7079-4120-B9D5-4924123DB13E}" srcOrd="0" destOrd="0" presId="urn:microsoft.com/office/officeart/2008/layout/VerticalCurvedList"/>
    <dgm:cxn modelId="{ED9FD9F1-0019-4699-8EF1-404D7A994699}" type="presParOf" srcId="{ED5BD5CC-7551-4F4E-BCA1-9417A3817BB2}" destId="{0C7C41CE-4352-49A1-99C0-27AC4BE239C9}" srcOrd="7" destOrd="0" presId="urn:microsoft.com/office/officeart/2008/layout/VerticalCurvedList"/>
    <dgm:cxn modelId="{06B56E88-4F37-4024-A2AB-EBFF80638FBB}" type="presParOf" srcId="{ED5BD5CC-7551-4F4E-BCA1-9417A3817BB2}" destId="{1B4CA107-1511-4C85-A8F9-4A38512F8998}" srcOrd="8" destOrd="0" presId="urn:microsoft.com/office/officeart/2008/layout/VerticalCurvedList"/>
    <dgm:cxn modelId="{64204004-4B2E-4BEB-9496-5EE378B4A020}" type="presParOf" srcId="{1B4CA107-1511-4C85-A8F9-4A38512F8998}" destId="{7A8DD3BF-0089-4627-886C-27D0BB0A51F0}" srcOrd="0" destOrd="0" presId="urn:microsoft.com/office/officeart/2008/layout/VerticalCurvedList"/>
    <dgm:cxn modelId="{5CB83184-71C7-4EB0-83BE-9417902C7F4F}" type="presParOf" srcId="{ED5BD5CC-7551-4F4E-BCA1-9417A3817BB2}" destId="{1E48EC30-7B89-4751-BD91-A4B1366A24A5}" srcOrd="9" destOrd="0" presId="urn:microsoft.com/office/officeart/2008/layout/VerticalCurvedList"/>
    <dgm:cxn modelId="{0BE91F2E-14AD-4A21-B055-19CC1F826D18}" type="presParOf" srcId="{ED5BD5CC-7551-4F4E-BCA1-9417A3817BB2}" destId="{0CA697CC-03A2-4765-843E-AFD702E318BA}" srcOrd="10" destOrd="0" presId="urn:microsoft.com/office/officeart/2008/layout/VerticalCurvedList"/>
    <dgm:cxn modelId="{7E091A2C-3721-4E7D-8677-6AFA04E66683}" type="presParOf" srcId="{0CA697CC-03A2-4765-843E-AFD702E318BA}" destId="{709DFAC9-623C-4B82-99ED-1BFDCDF2C51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0EF1E5F-57AF-4286-8627-EC4794368FBB}" type="doc">
      <dgm:prSet loTypeId="urn:microsoft.com/office/officeart/2008/layout/VerticalCurvedList" loCatId="list" qsTypeId="urn:microsoft.com/office/officeart/2005/8/quickstyle/3d3" qsCatId="3D" csTypeId="urn:microsoft.com/office/officeart/2005/8/colors/accent4_4" csCatId="accent4" phldr="1"/>
      <dgm:spPr/>
      <dgm:t>
        <a:bodyPr/>
        <a:lstStyle/>
        <a:p>
          <a:endParaRPr lang="en-US"/>
        </a:p>
      </dgm:t>
    </dgm:pt>
    <dgm:pt modelId="{9B50219B-C881-45FF-BB3F-362AE7A4B0A7}">
      <dgm:prSet phldrT="[Text]" custT="1"/>
      <dgm:spPr>
        <a:solidFill>
          <a:schemeClr val="bg1">
            <a:lumMod val="75000"/>
          </a:schemeClr>
        </a:solidFill>
      </dgm:spPr>
      <dgm:t>
        <a:bodyPr/>
        <a:lstStyle/>
        <a:p>
          <a:r>
            <a:rPr lang="en-US" sz="2800" dirty="0" smtClean="0"/>
            <a:t>Overview of ComEd</a:t>
          </a:r>
          <a:endParaRPr lang="en-US" sz="2800" dirty="0"/>
        </a:p>
      </dgm:t>
    </dgm:pt>
    <dgm:pt modelId="{9C98D9AB-D157-4BA6-92B3-7B60C563170C}" type="parTrans" cxnId="{3C16ECBC-D3E4-480D-BA28-81BEE11CE30B}">
      <dgm:prSet/>
      <dgm:spPr/>
      <dgm:t>
        <a:bodyPr/>
        <a:lstStyle/>
        <a:p>
          <a:endParaRPr lang="en-US"/>
        </a:p>
      </dgm:t>
    </dgm:pt>
    <dgm:pt modelId="{8A3368CA-2577-44EA-907F-5FF47808DDE2}" type="sibTrans" cxnId="{3C16ECBC-D3E4-480D-BA28-81BEE11CE30B}">
      <dgm:prSet/>
      <dgm:spPr/>
      <dgm:t>
        <a:bodyPr/>
        <a:lstStyle/>
        <a:p>
          <a:endParaRPr lang="en-US"/>
        </a:p>
      </dgm:t>
    </dgm:pt>
    <dgm:pt modelId="{CDB39B83-87D3-45BF-BA9B-13DC28CA14AC}">
      <dgm:prSet phldrT="[Text]" custT="1"/>
      <dgm:spPr>
        <a:solidFill>
          <a:schemeClr val="accent3">
            <a:lumMod val="65000"/>
          </a:schemeClr>
        </a:solidFill>
      </dgm:spPr>
      <dgm:t>
        <a:bodyPr/>
        <a:lstStyle/>
        <a:p>
          <a:r>
            <a:rPr lang="en-US" sz="2800" dirty="0" smtClean="0"/>
            <a:t>Introduction to Microgrids</a:t>
          </a:r>
          <a:endParaRPr lang="en-US" sz="2800" dirty="0"/>
        </a:p>
      </dgm:t>
    </dgm:pt>
    <dgm:pt modelId="{B4845C31-B951-45CE-A3EE-A7699B44AEE1}" type="parTrans" cxnId="{B5D7C121-B18C-45DD-A0FB-B5FA876CC94F}">
      <dgm:prSet/>
      <dgm:spPr/>
      <dgm:t>
        <a:bodyPr/>
        <a:lstStyle/>
        <a:p>
          <a:endParaRPr lang="en-US"/>
        </a:p>
      </dgm:t>
    </dgm:pt>
    <dgm:pt modelId="{51396473-F497-4550-939C-D07CF605E81D}" type="sibTrans" cxnId="{B5D7C121-B18C-45DD-A0FB-B5FA876CC94F}">
      <dgm:prSet/>
      <dgm:spPr/>
      <dgm:t>
        <a:bodyPr/>
        <a:lstStyle/>
        <a:p>
          <a:endParaRPr lang="en-US"/>
        </a:p>
      </dgm:t>
    </dgm:pt>
    <dgm:pt modelId="{F78FE8F0-1383-496A-93C5-0B4CA49CDD3A}">
      <dgm:prSet phldrT="[Text]" custT="1"/>
      <dgm:spPr>
        <a:solidFill>
          <a:srgbClr val="C00000"/>
        </a:solidFill>
      </dgm:spPr>
      <dgm:t>
        <a:bodyPr/>
        <a:lstStyle/>
        <a:p>
          <a:r>
            <a:rPr lang="en-US" sz="2800" dirty="0" smtClean="0"/>
            <a:t>Holistic Evaluation of Service Territory </a:t>
          </a:r>
        </a:p>
      </dgm:t>
    </dgm:pt>
    <dgm:pt modelId="{29B332CE-1C30-450D-AC69-41216878F58E}" type="parTrans" cxnId="{C5371C12-C861-41E4-A3A3-A410FD21ED1E}">
      <dgm:prSet/>
      <dgm:spPr/>
      <dgm:t>
        <a:bodyPr/>
        <a:lstStyle/>
        <a:p>
          <a:endParaRPr lang="en-US"/>
        </a:p>
      </dgm:t>
    </dgm:pt>
    <dgm:pt modelId="{1F80A199-B350-41C5-9CDB-541327804932}" type="sibTrans" cxnId="{C5371C12-C861-41E4-A3A3-A410FD21ED1E}">
      <dgm:prSet/>
      <dgm:spPr/>
      <dgm:t>
        <a:bodyPr/>
        <a:lstStyle/>
        <a:p>
          <a:endParaRPr lang="en-US"/>
        </a:p>
      </dgm:t>
    </dgm:pt>
    <dgm:pt modelId="{95F2F199-1307-4940-98C4-82D74211E7CB}">
      <dgm:prSet phldrT="[Text]" custT="1"/>
      <dgm:spPr>
        <a:solidFill>
          <a:schemeClr val="tx1">
            <a:lumMod val="65000"/>
            <a:lumOff val="35000"/>
          </a:schemeClr>
        </a:solidFill>
      </dgm:spPr>
      <dgm:t>
        <a:bodyPr/>
        <a:lstStyle/>
        <a:p>
          <a:r>
            <a:rPr lang="en-US" sz="2800" dirty="0" smtClean="0"/>
            <a:t>Proposed Microgrid Pilot Program</a:t>
          </a:r>
        </a:p>
      </dgm:t>
    </dgm:pt>
    <dgm:pt modelId="{4BF95B3F-9F13-4A2B-8799-A776C2EC41E0}" type="parTrans" cxnId="{DF56E6F8-4A6B-41B5-8A1D-CD8ED0BF1058}">
      <dgm:prSet/>
      <dgm:spPr/>
      <dgm:t>
        <a:bodyPr/>
        <a:lstStyle/>
        <a:p>
          <a:endParaRPr lang="en-US"/>
        </a:p>
      </dgm:t>
    </dgm:pt>
    <dgm:pt modelId="{BE09B13C-E4A6-4E50-88BF-759040BA4324}" type="sibTrans" cxnId="{DF56E6F8-4A6B-41B5-8A1D-CD8ED0BF1058}">
      <dgm:prSet/>
      <dgm:spPr/>
      <dgm:t>
        <a:bodyPr/>
        <a:lstStyle/>
        <a:p>
          <a:endParaRPr lang="en-US"/>
        </a:p>
      </dgm:t>
    </dgm:pt>
    <dgm:pt modelId="{8D62DDB8-9BD2-42E9-974C-27B6DC95E383}">
      <dgm:prSet phldrT="[Text]" custT="1"/>
      <dgm:spPr>
        <a:solidFill>
          <a:schemeClr val="tx1">
            <a:lumMod val="85000"/>
            <a:lumOff val="15000"/>
          </a:schemeClr>
        </a:solidFill>
      </dgm:spPr>
      <dgm:t>
        <a:bodyPr/>
        <a:lstStyle/>
        <a:p>
          <a:r>
            <a:rPr lang="en-US" sz="2800" dirty="0" smtClean="0"/>
            <a:t>Additional Microgrid Efforts</a:t>
          </a:r>
        </a:p>
      </dgm:t>
    </dgm:pt>
    <dgm:pt modelId="{1E98510A-9AE4-4A0D-B77F-2B6E05F83DFA}" type="parTrans" cxnId="{123EE68A-44B3-4EBB-9EFE-F5C31884E6B7}">
      <dgm:prSet/>
      <dgm:spPr/>
      <dgm:t>
        <a:bodyPr/>
        <a:lstStyle/>
        <a:p>
          <a:endParaRPr lang="en-US"/>
        </a:p>
      </dgm:t>
    </dgm:pt>
    <dgm:pt modelId="{43983A6D-4B8E-40F9-B639-B816F411C1D5}" type="sibTrans" cxnId="{123EE68A-44B3-4EBB-9EFE-F5C31884E6B7}">
      <dgm:prSet/>
      <dgm:spPr/>
      <dgm:t>
        <a:bodyPr/>
        <a:lstStyle/>
        <a:p>
          <a:endParaRPr lang="en-US"/>
        </a:p>
      </dgm:t>
    </dgm:pt>
    <dgm:pt modelId="{55A8C74C-F099-4C23-947A-76C7B80773D9}" type="pres">
      <dgm:prSet presAssocID="{90EF1E5F-57AF-4286-8627-EC4794368FBB}" presName="Name0" presStyleCnt="0">
        <dgm:presLayoutVars>
          <dgm:chMax val="7"/>
          <dgm:chPref val="7"/>
          <dgm:dir/>
        </dgm:presLayoutVars>
      </dgm:prSet>
      <dgm:spPr/>
      <dgm:t>
        <a:bodyPr/>
        <a:lstStyle/>
        <a:p>
          <a:endParaRPr lang="en-US"/>
        </a:p>
      </dgm:t>
    </dgm:pt>
    <dgm:pt modelId="{ED5BD5CC-7551-4F4E-BCA1-9417A3817BB2}" type="pres">
      <dgm:prSet presAssocID="{90EF1E5F-57AF-4286-8627-EC4794368FBB}" presName="Name1" presStyleCnt="0"/>
      <dgm:spPr/>
    </dgm:pt>
    <dgm:pt modelId="{ABA3A5D2-3B30-4392-8E89-5952C9602C96}" type="pres">
      <dgm:prSet presAssocID="{90EF1E5F-57AF-4286-8627-EC4794368FBB}" presName="cycle" presStyleCnt="0"/>
      <dgm:spPr/>
    </dgm:pt>
    <dgm:pt modelId="{9ED90FEB-318D-4172-B6F8-9B84DD7ACB46}" type="pres">
      <dgm:prSet presAssocID="{90EF1E5F-57AF-4286-8627-EC4794368FBB}" presName="srcNode" presStyleLbl="node1" presStyleIdx="0" presStyleCnt="5"/>
      <dgm:spPr/>
    </dgm:pt>
    <dgm:pt modelId="{871DB5C8-6F5B-4175-A1AB-E2D85FE0D831}" type="pres">
      <dgm:prSet presAssocID="{90EF1E5F-57AF-4286-8627-EC4794368FBB}" presName="conn" presStyleLbl="parChTrans1D2" presStyleIdx="0" presStyleCnt="1"/>
      <dgm:spPr/>
      <dgm:t>
        <a:bodyPr/>
        <a:lstStyle/>
        <a:p>
          <a:endParaRPr lang="en-US"/>
        </a:p>
      </dgm:t>
    </dgm:pt>
    <dgm:pt modelId="{DC70F3E1-3E85-460E-874B-50D93D4C504E}" type="pres">
      <dgm:prSet presAssocID="{90EF1E5F-57AF-4286-8627-EC4794368FBB}" presName="extraNode" presStyleLbl="node1" presStyleIdx="0" presStyleCnt="5"/>
      <dgm:spPr/>
    </dgm:pt>
    <dgm:pt modelId="{16ED2265-8325-4335-96CC-ED0685EBE2C6}" type="pres">
      <dgm:prSet presAssocID="{90EF1E5F-57AF-4286-8627-EC4794368FBB}" presName="dstNode" presStyleLbl="node1" presStyleIdx="0" presStyleCnt="5"/>
      <dgm:spPr/>
    </dgm:pt>
    <dgm:pt modelId="{7CF4754C-F80C-42EE-A192-9A95D0E05B9E}" type="pres">
      <dgm:prSet presAssocID="{9B50219B-C881-45FF-BB3F-362AE7A4B0A7}" presName="text_1" presStyleLbl="node1" presStyleIdx="0" presStyleCnt="5">
        <dgm:presLayoutVars>
          <dgm:bulletEnabled val="1"/>
        </dgm:presLayoutVars>
      </dgm:prSet>
      <dgm:spPr/>
      <dgm:t>
        <a:bodyPr/>
        <a:lstStyle/>
        <a:p>
          <a:endParaRPr lang="en-US"/>
        </a:p>
      </dgm:t>
    </dgm:pt>
    <dgm:pt modelId="{C0ADA84E-4337-4ECB-AC7B-F30666258C06}" type="pres">
      <dgm:prSet presAssocID="{9B50219B-C881-45FF-BB3F-362AE7A4B0A7}" presName="accent_1" presStyleCnt="0"/>
      <dgm:spPr/>
    </dgm:pt>
    <dgm:pt modelId="{A84EDE35-ACEE-45BF-AB44-15B7D74A67CA}" type="pres">
      <dgm:prSet presAssocID="{9B50219B-C881-45FF-BB3F-362AE7A4B0A7}" presName="accentRepeatNode" presStyleLbl="solidFgAcc1" presStyleIdx="0" presStyleCnt="5"/>
      <dgm:spPr/>
    </dgm:pt>
    <dgm:pt modelId="{822DC54F-8C1A-491E-B5D0-291E5D54FAB2}" type="pres">
      <dgm:prSet presAssocID="{CDB39B83-87D3-45BF-BA9B-13DC28CA14AC}" presName="text_2" presStyleLbl="node1" presStyleIdx="1" presStyleCnt="5">
        <dgm:presLayoutVars>
          <dgm:bulletEnabled val="1"/>
        </dgm:presLayoutVars>
      </dgm:prSet>
      <dgm:spPr/>
      <dgm:t>
        <a:bodyPr/>
        <a:lstStyle/>
        <a:p>
          <a:endParaRPr lang="en-US"/>
        </a:p>
      </dgm:t>
    </dgm:pt>
    <dgm:pt modelId="{DD396AFD-7DBD-421E-A38F-0A28FEA0A3F6}" type="pres">
      <dgm:prSet presAssocID="{CDB39B83-87D3-45BF-BA9B-13DC28CA14AC}" presName="accent_2" presStyleCnt="0"/>
      <dgm:spPr/>
    </dgm:pt>
    <dgm:pt modelId="{D74345AA-085D-47F0-A9C9-88C2A76CBED3}" type="pres">
      <dgm:prSet presAssocID="{CDB39B83-87D3-45BF-BA9B-13DC28CA14AC}" presName="accentRepeatNode" presStyleLbl="solidFgAcc1" presStyleIdx="1" presStyleCnt="5"/>
      <dgm:spPr/>
    </dgm:pt>
    <dgm:pt modelId="{C09FA7DD-DB80-419C-B75F-64732443C2E3}" type="pres">
      <dgm:prSet presAssocID="{F78FE8F0-1383-496A-93C5-0B4CA49CDD3A}" presName="text_3" presStyleLbl="node1" presStyleIdx="2" presStyleCnt="5">
        <dgm:presLayoutVars>
          <dgm:bulletEnabled val="1"/>
        </dgm:presLayoutVars>
      </dgm:prSet>
      <dgm:spPr/>
      <dgm:t>
        <a:bodyPr/>
        <a:lstStyle/>
        <a:p>
          <a:endParaRPr lang="en-US"/>
        </a:p>
      </dgm:t>
    </dgm:pt>
    <dgm:pt modelId="{4ADF15B5-48A5-412C-B8EB-78CD6AF6189A}" type="pres">
      <dgm:prSet presAssocID="{F78FE8F0-1383-496A-93C5-0B4CA49CDD3A}" presName="accent_3" presStyleCnt="0"/>
      <dgm:spPr/>
    </dgm:pt>
    <dgm:pt modelId="{9131EC2E-7079-4120-B9D5-4924123DB13E}" type="pres">
      <dgm:prSet presAssocID="{F78FE8F0-1383-496A-93C5-0B4CA49CDD3A}" presName="accentRepeatNode" presStyleLbl="solidFgAcc1" presStyleIdx="2" presStyleCnt="5"/>
      <dgm:spPr/>
    </dgm:pt>
    <dgm:pt modelId="{0C7C41CE-4352-49A1-99C0-27AC4BE239C9}" type="pres">
      <dgm:prSet presAssocID="{95F2F199-1307-4940-98C4-82D74211E7CB}" presName="text_4" presStyleLbl="node1" presStyleIdx="3" presStyleCnt="5">
        <dgm:presLayoutVars>
          <dgm:bulletEnabled val="1"/>
        </dgm:presLayoutVars>
      </dgm:prSet>
      <dgm:spPr/>
      <dgm:t>
        <a:bodyPr/>
        <a:lstStyle/>
        <a:p>
          <a:endParaRPr lang="en-US"/>
        </a:p>
      </dgm:t>
    </dgm:pt>
    <dgm:pt modelId="{1B4CA107-1511-4C85-A8F9-4A38512F8998}" type="pres">
      <dgm:prSet presAssocID="{95F2F199-1307-4940-98C4-82D74211E7CB}" presName="accent_4" presStyleCnt="0"/>
      <dgm:spPr/>
    </dgm:pt>
    <dgm:pt modelId="{7A8DD3BF-0089-4627-886C-27D0BB0A51F0}" type="pres">
      <dgm:prSet presAssocID="{95F2F199-1307-4940-98C4-82D74211E7CB}" presName="accentRepeatNode" presStyleLbl="solidFgAcc1" presStyleIdx="3" presStyleCnt="5"/>
      <dgm:spPr/>
    </dgm:pt>
    <dgm:pt modelId="{1E48EC30-7B89-4751-BD91-A4B1366A24A5}" type="pres">
      <dgm:prSet presAssocID="{8D62DDB8-9BD2-42E9-974C-27B6DC95E383}" presName="text_5" presStyleLbl="node1" presStyleIdx="4" presStyleCnt="5">
        <dgm:presLayoutVars>
          <dgm:bulletEnabled val="1"/>
        </dgm:presLayoutVars>
      </dgm:prSet>
      <dgm:spPr/>
      <dgm:t>
        <a:bodyPr/>
        <a:lstStyle/>
        <a:p>
          <a:endParaRPr lang="en-US"/>
        </a:p>
      </dgm:t>
    </dgm:pt>
    <dgm:pt modelId="{0CA697CC-03A2-4765-843E-AFD702E318BA}" type="pres">
      <dgm:prSet presAssocID="{8D62DDB8-9BD2-42E9-974C-27B6DC95E383}" presName="accent_5" presStyleCnt="0"/>
      <dgm:spPr/>
    </dgm:pt>
    <dgm:pt modelId="{709DFAC9-623C-4B82-99ED-1BFDCDF2C516}" type="pres">
      <dgm:prSet presAssocID="{8D62DDB8-9BD2-42E9-974C-27B6DC95E383}" presName="accentRepeatNode" presStyleLbl="solidFgAcc1" presStyleIdx="4" presStyleCnt="5"/>
      <dgm:spPr/>
    </dgm:pt>
  </dgm:ptLst>
  <dgm:cxnLst>
    <dgm:cxn modelId="{B5D7C121-B18C-45DD-A0FB-B5FA876CC94F}" srcId="{90EF1E5F-57AF-4286-8627-EC4794368FBB}" destId="{CDB39B83-87D3-45BF-BA9B-13DC28CA14AC}" srcOrd="1" destOrd="0" parTransId="{B4845C31-B951-45CE-A3EE-A7699B44AEE1}" sibTransId="{51396473-F497-4550-939C-D07CF605E81D}"/>
    <dgm:cxn modelId="{84A48723-B547-4C02-BA83-F5221539528F}" type="presOf" srcId="{95F2F199-1307-4940-98C4-82D74211E7CB}" destId="{0C7C41CE-4352-49A1-99C0-27AC4BE239C9}" srcOrd="0" destOrd="0" presId="urn:microsoft.com/office/officeart/2008/layout/VerticalCurvedList"/>
    <dgm:cxn modelId="{8B3C64B3-9551-4133-B4E1-A39815A49EE0}" type="presOf" srcId="{CDB39B83-87D3-45BF-BA9B-13DC28CA14AC}" destId="{822DC54F-8C1A-491E-B5D0-291E5D54FAB2}" srcOrd="0" destOrd="0" presId="urn:microsoft.com/office/officeart/2008/layout/VerticalCurvedList"/>
    <dgm:cxn modelId="{3C16ECBC-D3E4-480D-BA28-81BEE11CE30B}" srcId="{90EF1E5F-57AF-4286-8627-EC4794368FBB}" destId="{9B50219B-C881-45FF-BB3F-362AE7A4B0A7}" srcOrd="0" destOrd="0" parTransId="{9C98D9AB-D157-4BA6-92B3-7B60C563170C}" sibTransId="{8A3368CA-2577-44EA-907F-5FF47808DDE2}"/>
    <dgm:cxn modelId="{C5371C12-C861-41E4-A3A3-A410FD21ED1E}" srcId="{90EF1E5F-57AF-4286-8627-EC4794368FBB}" destId="{F78FE8F0-1383-496A-93C5-0B4CA49CDD3A}" srcOrd="2" destOrd="0" parTransId="{29B332CE-1C30-450D-AC69-41216878F58E}" sibTransId="{1F80A199-B350-41C5-9CDB-541327804932}"/>
    <dgm:cxn modelId="{DF56E6F8-4A6B-41B5-8A1D-CD8ED0BF1058}" srcId="{90EF1E5F-57AF-4286-8627-EC4794368FBB}" destId="{95F2F199-1307-4940-98C4-82D74211E7CB}" srcOrd="3" destOrd="0" parTransId="{4BF95B3F-9F13-4A2B-8799-A776C2EC41E0}" sibTransId="{BE09B13C-E4A6-4E50-88BF-759040BA4324}"/>
    <dgm:cxn modelId="{A00D4FD0-F7E6-421A-8404-DD8A28F596D8}" type="presOf" srcId="{9B50219B-C881-45FF-BB3F-362AE7A4B0A7}" destId="{7CF4754C-F80C-42EE-A192-9A95D0E05B9E}" srcOrd="0" destOrd="0" presId="urn:microsoft.com/office/officeart/2008/layout/VerticalCurvedList"/>
    <dgm:cxn modelId="{A823F936-F327-424A-886F-1D1A04C67445}" type="presOf" srcId="{90EF1E5F-57AF-4286-8627-EC4794368FBB}" destId="{55A8C74C-F099-4C23-947A-76C7B80773D9}" srcOrd="0" destOrd="0" presId="urn:microsoft.com/office/officeart/2008/layout/VerticalCurvedList"/>
    <dgm:cxn modelId="{AC997831-D4FE-4CA1-94BF-B7A1974D6A65}" type="presOf" srcId="{F78FE8F0-1383-496A-93C5-0B4CA49CDD3A}" destId="{C09FA7DD-DB80-419C-B75F-64732443C2E3}" srcOrd="0" destOrd="0" presId="urn:microsoft.com/office/officeart/2008/layout/VerticalCurvedList"/>
    <dgm:cxn modelId="{7EEB0CD6-9E15-43CC-ACB0-FB2979B7176A}" type="presOf" srcId="{8A3368CA-2577-44EA-907F-5FF47808DDE2}" destId="{871DB5C8-6F5B-4175-A1AB-E2D85FE0D831}" srcOrd="0" destOrd="0" presId="urn:microsoft.com/office/officeart/2008/layout/VerticalCurvedList"/>
    <dgm:cxn modelId="{C8F44D57-C119-4835-AEEB-4A7ADD0BB305}" type="presOf" srcId="{8D62DDB8-9BD2-42E9-974C-27B6DC95E383}" destId="{1E48EC30-7B89-4751-BD91-A4B1366A24A5}" srcOrd="0" destOrd="0" presId="urn:microsoft.com/office/officeart/2008/layout/VerticalCurvedList"/>
    <dgm:cxn modelId="{123EE68A-44B3-4EBB-9EFE-F5C31884E6B7}" srcId="{90EF1E5F-57AF-4286-8627-EC4794368FBB}" destId="{8D62DDB8-9BD2-42E9-974C-27B6DC95E383}" srcOrd="4" destOrd="0" parTransId="{1E98510A-9AE4-4A0D-B77F-2B6E05F83DFA}" sibTransId="{43983A6D-4B8E-40F9-B639-B816F411C1D5}"/>
    <dgm:cxn modelId="{EB0A2B6A-DBAC-43D2-B239-2FD697C3CB8B}" type="presParOf" srcId="{55A8C74C-F099-4C23-947A-76C7B80773D9}" destId="{ED5BD5CC-7551-4F4E-BCA1-9417A3817BB2}" srcOrd="0" destOrd="0" presId="urn:microsoft.com/office/officeart/2008/layout/VerticalCurvedList"/>
    <dgm:cxn modelId="{E5A248D7-5761-4228-AA93-E2CA50A77BF6}" type="presParOf" srcId="{ED5BD5CC-7551-4F4E-BCA1-9417A3817BB2}" destId="{ABA3A5D2-3B30-4392-8E89-5952C9602C96}" srcOrd="0" destOrd="0" presId="urn:microsoft.com/office/officeart/2008/layout/VerticalCurvedList"/>
    <dgm:cxn modelId="{38C4B097-8221-4A4B-8DB6-2E2B0E5A4113}" type="presParOf" srcId="{ABA3A5D2-3B30-4392-8E89-5952C9602C96}" destId="{9ED90FEB-318D-4172-B6F8-9B84DD7ACB46}" srcOrd="0" destOrd="0" presId="urn:microsoft.com/office/officeart/2008/layout/VerticalCurvedList"/>
    <dgm:cxn modelId="{6CE5572A-E806-4780-BD26-82E38388E096}" type="presParOf" srcId="{ABA3A5D2-3B30-4392-8E89-5952C9602C96}" destId="{871DB5C8-6F5B-4175-A1AB-E2D85FE0D831}" srcOrd="1" destOrd="0" presId="urn:microsoft.com/office/officeart/2008/layout/VerticalCurvedList"/>
    <dgm:cxn modelId="{FAAC216E-2251-4C5D-81FB-ABE0457FCA40}" type="presParOf" srcId="{ABA3A5D2-3B30-4392-8E89-5952C9602C96}" destId="{DC70F3E1-3E85-460E-874B-50D93D4C504E}" srcOrd="2" destOrd="0" presId="urn:microsoft.com/office/officeart/2008/layout/VerticalCurvedList"/>
    <dgm:cxn modelId="{C2362372-C8A1-4114-B428-1F5324F23448}" type="presParOf" srcId="{ABA3A5D2-3B30-4392-8E89-5952C9602C96}" destId="{16ED2265-8325-4335-96CC-ED0685EBE2C6}" srcOrd="3" destOrd="0" presId="urn:microsoft.com/office/officeart/2008/layout/VerticalCurvedList"/>
    <dgm:cxn modelId="{52745D76-E984-4928-93F1-06290C727A0F}" type="presParOf" srcId="{ED5BD5CC-7551-4F4E-BCA1-9417A3817BB2}" destId="{7CF4754C-F80C-42EE-A192-9A95D0E05B9E}" srcOrd="1" destOrd="0" presId="urn:microsoft.com/office/officeart/2008/layout/VerticalCurvedList"/>
    <dgm:cxn modelId="{B3CDA2AB-79CF-438C-B9CA-E9832C029B32}" type="presParOf" srcId="{ED5BD5CC-7551-4F4E-BCA1-9417A3817BB2}" destId="{C0ADA84E-4337-4ECB-AC7B-F30666258C06}" srcOrd="2" destOrd="0" presId="urn:microsoft.com/office/officeart/2008/layout/VerticalCurvedList"/>
    <dgm:cxn modelId="{CA0725B3-A73A-4E96-87E1-CFD4EB6C72A0}" type="presParOf" srcId="{C0ADA84E-4337-4ECB-AC7B-F30666258C06}" destId="{A84EDE35-ACEE-45BF-AB44-15B7D74A67CA}" srcOrd="0" destOrd="0" presId="urn:microsoft.com/office/officeart/2008/layout/VerticalCurvedList"/>
    <dgm:cxn modelId="{03D73846-455D-4E4A-8B07-1F0A8FC8E37A}" type="presParOf" srcId="{ED5BD5CC-7551-4F4E-BCA1-9417A3817BB2}" destId="{822DC54F-8C1A-491E-B5D0-291E5D54FAB2}" srcOrd="3" destOrd="0" presId="urn:microsoft.com/office/officeart/2008/layout/VerticalCurvedList"/>
    <dgm:cxn modelId="{86325A03-D82E-441F-9D56-0702A1A19422}" type="presParOf" srcId="{ED5BD5CC-7551-4F4E-BCA1-9417A3817BB2}" destId="{DD396AFD-7DBD-421E-A38F-0A28FEA0A3F6}" srcOrd="4" destOrd="0" presId="urn:microsoft.com/office/officeart/2008/layout/VerticalCurvedList"/>
    <dgm:cxn modelId="{4137F54D-9507-46CB-8E56-D6BA58C2B1B9}" type="presParOf" srcId="{DD396AFD-7DBD-421E-A38F-0A28FEA0A3F6}" destId="{D74345AA-085D-47F0-A9C9-88C2A76CBED3}" srcOrd="0" destOrd="0" presId="urn:microsoft.com/office/officeart/2008/layout/VerticalCurvedList"/>
    <dgm:cxn modelId="{FB2C1CCD-75A0-4D8A-A256-5BE773ED401E}" type="presParOf" srcId="{ED5BD5CC-7551-4F4E-BCA1-9417A3817BB2}" destId="{C09FA7DD-DB80-419C-B75F-64732443C2E3}" srcOrd="5" destOrd="0" presId="urn:microsoft.com/office/officeart/2008/layout/VerticalCurvedList"/>
    <dgm:cxn modelId="{51A842F5-91D0-48D7-9332-7693DDC08910}" type="presParOf" srcId="{ED5BD5CC-7551-4F4E-BCA1-9417A3817BB2}" destId="{4ADF15B5-48A5-412C-B8EB-78CD6AF6189A}" srcOrd="6" destOrd="0" presId="urn:microsoft.com/office/officeart/2008/layout/VerticalCurvedList"/>
    <dgm:cxn modelId="{32834804-D42B-4D04-AB5A-4411205AFC72}" type="presParOf" srcId="{4ADF15B5-48A5-412C-B8EB-78CD6AF6189A}" destId="{9131EC2E-7079-4120-B9D5-4924123DB13E}" srcOrd="0" destOrd="0" presId="urn:microsoft.com/office/officeart/2008/layout/VerticalCurvedList"/>
    <dgm:cxn modelId="{C839BF0E-74BC-4F5B-A46B-5A6683873D97}" type="presParOf" srcId="{ED5BD5CC-7551-4F4E-BCA1-9417A3817BB2}" destId="{0C7C41CE-4352-49A1-99C0-27AC4BE239C9}" srcOrd="7" destOrd="0" presId="urn:microsoft.com/office/officeart/2008/layout/VerticalCurvedList"/>
    <dgm:cxn modelId="{61BCFA92-F757-44FC-8785-AA0889254107}" type="presParOf" srcId="{ED5BD5CC-7551-4F4E-BCA1-9417A3817BB2}" destId="{1B4CA107-1511-4C85-A8F9-4A38512F8998}" srcOrd="8" destOrd="0" presId="urn:microsoft.com/office/officeart/2008/layout/VerticalCurvedList"/>
    <dgm:cxn modelId="{4100F957-57C7-4E3B-8CA0-369B3D347223}" type="presParOf" srcId="{1B4CA107-1511-4C85-A8F9-4A38512F8998}" destId="{7A8DD3BF-0089-4627-886C-27D0BB0A51F0}" srcOrd="0" destOrd="0" presId="urn:microsoft.com/office/officeart/2008/layout/VerticalCurvedList"/>
    <dgm:cxn modelId="{B80592F7-22FB-43C8-B940-36E30521A301}" type="presParOf" srcId="{ED5BD5CC-7551-4F4E-BCA1-9417A3817BB2}" destId="{1E48EC30-7B89-4751-BD91-A4B1366A24A5}" srcOrd="9" destOrd="0" presId="urn:microsoft.com/office/officeart/2008/layout/VerticalCurvedList"/>
    <dgm:cxn modelId="{4274CBA9-5CF0-446C-8804-31F1A2382EE0}" type="presParOf" srcId="{ED5BD5CC-7551-4F4E-BCA1-9417A3817BB2}" destId="{0CA697CC-03A2-4765-843E-AFD702E318BA}" srcOrd="10" destOrd="0" presId="urn:microsoft.com/office/officeart/2008/layout/VerticalCurvedList"/>
    <dgm:cxn modelId="{95387E7C-C65C-4019-BCF4-F169CC43F535}" type="presParOf" srcId="{0CA697CC-03A2-4765-843E-AFD702E318BA}" destId="{709DFAC9-623C-4B82-99ED-1BFDCDF2C51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9B55777-DDFF-4565-AB02-2EC0479C7D38}"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195CC16F-FF06-4698-AAB1-A6693350D453}">
      <dgm:prSet phldrT="[Text]"/>
      <dgm:spPr>
        <a:solidFill>
          <a:srgbClr val="C00000"/>
        </a:solidFill>
        <a:ln>
          <a:solidFill>
            <a:schemeClr val="tx1"/>
          </a:solidFill>
        </a:ln>
      </dgm:spPr>
      <dgm:t>
        <a:bodyPr/>
        <a:lstStyle/>
        <a:p>
          <a:r>
            <a:rPr lang="en-US" dirty="0" smtClean="0"/>
            <a:t>Healthcare</a:t>
          </a:r>
          <a:endParaRPr lang="en-US" dirty="0"/>
        </a:p>
      </dgm:t>
    </dgm:pt>
    <dgm:pt modelId="{5DDCD11B-729A-4AE2-B668-1A8A2A2261B4}" type="parTrans" cxnId="{F2446FF9-30C1-46C8-9DAF-4AFE4D918A49}">
      <dgm:prSet/>
      <dgm:spPr/>
      <dgm:t>
        <a:bodyPr/>
        <a:lstStyle/>
        <a:p>
          <a:endParaRPr lang="en-US"/>
        </a:p>
      </dgm:t>
    </dgm:pt>
    <dgm:pt modelId="{D3D102AB-B9BC-4C0A-8BF6-F12A65784A88}" type="sibTrans" cxnId="{F2446FF9-30C1-46C8-9DAF-4AFE4D918A4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solidFill>
            <a:schemeClr val="tx1"/>
          </a:solidFill>
        </a:ln>
      </dgm:spPr>
      <dgm:t>
        <a:bodyPr/>
        <a:lstStyle/>
        <a:p>
          <a:endParaRPr lang="en-US"/>
        </a:p>
      </dgm:t>
    </dgm:pt>
    <dgm:pt modelId="{23CD57A8-9175-4215-A3D5-3D7EBFE82591}">
      <dgm:prSet phldrT="[Text]" custT="1"/>
      <dgm:spPr>
        <a:solidFill>
          <a:srgbClr val="C00000"/>
        </a:solidFill>
        <a:ln>
          <a:solidFill>
            <a:schemeClr val="tx1"/>
          </a:solidFill>
        </a:ln>
      </dgm:spPr>
      <dgm:t>
        <a:bodyPr/>
        <a:lstStyle/>
        <a:p>
          <a:r>
            <a:rPr lang="en-US" sz="800" dirty="0" smtClean="0"/>
            <a:t>Communication</a:t>
          </a:r>
          <a:endParaRPr lang="en-US" sz="800" dirty="0"/>
        </a:p>
      </dgm:t>
    </dgm:pt>
    <dgm:pt modelId="{E1F4A716-0460-4510-93FD-B12C4D7D5CF9}" type="parTrans" cxnId="{97503BC2-7AC6-43E1-9AFD-55442D58CAA5}">
      <dgm:prSet/>
      <dgm:spPr/>
      <dgm:t>
        <a:bodyPr/>
        <a:lstStyle/>
        <a:p>
          <a:endParaRPr lang="en-US"/>
        </a:p>
      </dgm:t>
    </dgm:pt>
    <dgm:pt modelId="{5B19E36E-88FD-4554-A2D8-4520E3AC7DB5}" type="sibTrans" cxnId="{97503BC2-7AC6-43E1-9AFD-55442D58CAA5}">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4000" b="-44000"/>
          </a:stretch>
        </a:blipFill>
        <a:ln>
          <a:solidFill>
            <a:schemeClr val="tx1"/>
          </a:solidFill>
        </a:ln>
      </dgm:spPr>
      <dgm:t>
        <a:bodyPr/>
        <a:lstStyle/>
        <a:p>
          <a:endParaRPr lang="en-US"/>
        </a:p>
      </dgm:t>
    </dgm:pt>
    <dgm:pt modelId="{DFDDE6F0-6EE6-40E1-AB25-1A9A0F3BEE0A}">
      <dgm:prSet phldrT="[Text]"/>
      <dgm:spPr>
        <a:solidFill>
          <a:srgbClr val="C00000"/>
        </a:solidFill>
        <a:ln>
          <a:solidFill>
            <a:schemeClr val="tx1"/>
          </a:solidFill>
        </a:ln>
      </dgm:spPr>
      <dgm:t>
        <a:bodyPr/>
        <a:lstStyle/>
        <a:p>
          <a:r>
            <a:rPr lang="en-US" dirty="0" smtClean="0"/>
            <a:t>Water Delivery</a:t>
          </a:r>
          <a:endParaRPr lang="en-US" dirty="0"/>
        </a:p>
      </dgm:t>
    </dgm:pt>
    <dgm:pt modelId="{8DDE64D8-B15C-45BF-BA09-D1B60DE15981}" type="parTrans" cxnId="{BD26C54A-BBFE-4489-9652-93B60378DC0D}">
      <dgm:prSet/>
      <dgm:spPr/>
      <dgm:t>
        <a:bodyPr/>
        <a:lstStyle/>
        <a:p>
          <a:endParaRPr lang="en-US"/>
        </a:p>
      </dgm:t>
    </dgm:pt>
    <dgm:pt modelId="{A9F37C91-7B78-4801-B783-364382AAC074}" type="sibTrans" cxnId="{BD26C54A-BBFE-4489-9652-93B60378DC0D}">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a:solidFill>
            <a:schemeClr val="tx1"/>
          </a:solidFill>
        </a:ln>
      </dgm:spPr>
      <dgm:t>
        <a:bodyPr/>
        <a:lstStyle/>
        <a:p>
          <a:endParaRPr lang="en-US"/>
        </a:p>
      </dgm:t>
    </dgm:pt>
    <dgm:pt modelId="{66D574F1-B7FB-431A-8B38-13C73C29C974}">
      <dgm:prSet phldrT="[Text]"/>
      <dgm:spPr>
        <a:solidFill>
          <a:srgbClr val="C00000"/>
        </a:solidFill>
        <a:ln>
          <a:solidFill>
            <a:schemeClr val="tx1"/>
          </a:solidFill>
        </a:ln>
      </dgm:spPr>
      <dgm:t>
        <a:bodyPr/>
        <a:lstStyle/>
        <a:p>
          <a:r>
            <a:rPr lang="en-US" dirty="0" smtClean="0"/>
            <a:t>Communities</a:t>
          </a:r>
          <a:endParaRPr lang="en-US" dirty="0"/>
        </a:p>
      </dgm:t>
    </dgm:pt>
    <dgm:pt modelId="{08C65F4C-D26A-469D-825F-3C36583E8B78}" type="parTrans" cxnId="{D1D0725B-960A-4BA9-A015-9B3F4248B175}">
      <dgm:prSet/>
      <dgm:spPr/>
      <dgm:t>
        <a:bodyPr/>
        <a:lstStyle/>
        <a:p>
          <a:endParaRPr lang="en-US"/>
        </a:p>
      </dgm:t>
    </dgm:pt>
    <dgm:pt modelId="{F3BB6C70-3B2A-4E1D-B5BD-F72F1A47F659}" type="sibTrans" cxnId="{D1D0725B-960A-4BA9-A015-9B3F4248B175}">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a:solidFill>
            <a:schemeClr val="tx1"/>
          </a:solidFill>
        </a:ln>
      </dgm:spPr>
      <dgm:t>
        <a:bodyPr/>
        <a:lstStyle/>
        <a:p>
          <a:endParaRPr lang="en-US"/>
        </a:p>
      </dgm:t>
    </dgm:pt>
    <dgm:pt modelId="{323ABF2B-F96D-4ADB-A485-193DEF4691BB}">
      <dgm:prSet phldrT="[Text]"/>
      <dgm:spPr>
        <a:solidFill>
          <a:srgbClr val="C00000"/>
        </a:solidFill>
        <a:ln>
          <a:solidFill>
            <a:schemeClr val="tx1"/>
          </a:solidFill>
        </a:ln>
      </dgm:spPr>
      <dgm:t>
        <a:bodyPr/>
        <a:lstStyle/>
        <a:p>
          <a:r>
            <a:rPr lang="en-US" dirty="0" smtClean="0"/>
            <a:t>Evacuation Centers</a:t>
          </a:r>
          <a:endParaRPr lang="en-US" dirty="0"/>
        </a:p>
      </dgm:t>
    </dgm:pt>
    <dgm:pt modelId="{3DC9BFC0-278F-4776-8BA8-FB64A20830DA}" type="parTrans" cxnId="{0C9DAF51-A565-4DF9-BA17-29F1E50196DA}">
      <dgm:prSet/>
      <dgm:spPr/>
      <dgm:t>
        <a:bodyPr/>
        <a:lstStyle/>
        <a:p>
          <a:endParaRPr lang="en-US"/>
        </a:p>
      </dgm:t>
    </dgm:pt>
    <dgm:pt modelId="{6E646FCA-6F74-4E2A-94CA-584CE4AE6903}" type="sibTrans" cxnId="{0C9DAF51-A565-4DF9-BA17-29F1E50196DA}">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8000" b="-8000"/>
          </a:stretch>
        </a:blipFill>
        <a:ln>
          <a:solidFill>
            <a:schemeClr val="tx1"/>
          </a:solidFill>
        </a:ln>
      </dgm:spPr>
      <dgm:t>
        <a:bodyPr/>
        <a:lstStyle/>
        <a:p>
          <a:endParaRPr lang="en-US"/>
        </a:p>
      </dgm:t>
    </dgm:pt>
    <dgm:pt modelId="{570A64D1-455B-4A6D-938A-9ECEBB16C095}">
      <dgm:prSet phldrT="[Text]"/>
      <dgm:spPr>
        <a:solidFill>
          <a:srgbClr val="C00000"/>
        </a:solidFill>
        <a:ln>
          <a:solidFill>
            <a:schemeClr val="tx1"/>
          </a:solidFill>
        </a:ln>
      </dgm:spPr>
      <dgm:t>
        <a:bodyPr/>
        <a:lstStyle/>
        <a:p>
          <a:r>
            <a:rPr lang="en-US" dirty="0" smtClean="0"/>
            <a:t>Transportation</a:t>
          </a:r>
          <a:endParaRPr lang="en-US" dirty="0"/>
        </a:p>
      </dgm:t>
    </dgm:pt>
    <dgm:pt modelId="{9383A26C-63BD-41EE-B108-7C8114338364}" type="sibTrans" cxnId="{DE046D28-CA93-48BC-8DB4-46AE87379CB3}">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8000" b="-8000"/>
          </a:stretch>
        </a:blipFill>
        <a:ln>
          <a:solidFill>
            <a:schemeClr val="tx1"/>
          </a:solidFill>
        </a:ln>
      </dgm:spPr>
      <dgm:t>
        <a:bodyPr/>
        <a:lstStyle/>
        <a:p>
          <a:endParaRPr lang="en-US"/>
        </a:p>
      </dgm:t>
    </dgm:pt>
    <dgm:pt modelId="{F9AD9CB8-342F-4544-9D00-C294D156B82A}" type="parTrans" cxnId="{DE046D28-CA93-48BC-8DB4-46AE87379CB3}">
      <dgm:prSet/>
      <dgm:spPr/>
      <dgm:t>
        <a:bodyPr/>
        <a:lstStyle/>
        <a:p>
          <a:endParaRPr lang="en-US"/>
        </a:p>
      </dgm:t>
    </dgm:pt>
    <dgm:pt modelId="{F8E30448-4DAD-4FDD-9798-24E46851B277}">
      <dgm:prSet phldrT="[Text]"/>
      <dgm:spPr>
        <a:solidFill>
          <a:srgbClr val="C00000"/>
        </a:solidFill>
        <a:ln>
          <a:solidFill>
            <a:schemeClr val="tx1"/>
          </a:solidFill>
        </a:ln>
      </dgm:spPr>
      <dgm:t>
        <a:bodyPr/>
        <a:lstStyle/>
        <a:p>
          <a:r>
            <a:rPr lang="en-US" dirty="0" smtClean="0"/>
            <a:t>Certain    Federal Facilities</a:t>
          </a:r>
          <a:endParaRPr lang="en-US" dirty="0"/>
        </a:p>
      </dgm:t>
    </dgm:pt>
    <dgm:pt modelId="{1F88B589-8205-4416-9442-29C14284B60B}" type="parTrans" cxnId="{047D1C8B-ACC1-4B9D-A6CF-67B9ECB0FA69}">
      <dgm:prSet/>
      <dgm:spPr/>
      <dgm:t>
        <a:bodyPr/>
        <a:lstStyle/>
        <a:p>
          <a:endParaRPr lang="en-US"/>
        </a:p>
      </dgm:t>
    </dgm:pt>
    <dgm:pt modelId="{F5D91A8F-C06B-449B-A8E1-05BB5B8AC507}" type="sibTrans" cxnId="{047D1C8B-ACC1-4B9D-A6CF-67B9ECB0FA69}">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a:ln>
          <a:solidFill>
            <a:schemeClr val="tx1"/>
          </a:solidFill>
        </a:ln>
      </dgm:spPr>
      <dgm:t>
        <a:bodyPr/>
        <a:lstStyle/>
        <a:p>
          <a:endParaRPr lang="en-US"/>
        </a:p>
      </dgm:t>
    </dgm:pt>
    <dgm:pt modelId="{E34FA839-BA64-4981-B7A4-F589640BACBF}">
      <dgm:prSet phldrT="[Text]"/>
      <dgm:spPr>
        <a:solidFill>
          <a:srgbClr val="C00000"/>
        </a:solidFill>
        <a:ln>
          <a:solidFill>
            <a:schemeClr val="tx1"/>
          </a:solidFill>
        </a:ln>
      </dgm:spPr>
      <dgm:t>
        <a:bodyPr/>
        <a:lstStyle/>
        <a:p>
          <a:r>
            <a:rPr lang="en-US" dirty="0" smtClean="0"/>
            <a:t>Correctional Facilities</a:t>
          </a:r>
          <a:endParaRPr lang="en-US" dirty="0"/>
        </a:p>
      </dgm:t>
    </dgm:pt>
    <dgm:pt modelId="{B3D93077-E9A9-450B-AD72-BE6A1E1739A0}" type="parTrans" cxnId="{CA9ECE2B-8530-4806-8980-8AF76B7977DB}">
      <dgm:prSet/>
      <dgm:spPr/>
      <dgm:t>
        <a:bodyPr/>
        <a:lstStyle/>
        <a:p>
          <a:endParaRPr lang="en-US"/>
        </a:p>
      </dgm:t>
    </dgm:pt>
    <dgm:pt modelId="{1676DEDD-489B-44F2-BAFD-C50826F19751}" type="sibTrans" cxnId="{CA9ECE2B-8530-4806-8980-8AF76B7977DB}">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7000" r="-7000"/>
          </a:stretch>
        </a:blipFill>
        <a:ln>
          <a:solidFill>
            <a:schemeClr val="tx1"/>
          </a:solidFill>
        </a:ln>
      </dgm:spPr>
      <dgm:t>
        <a:bodyPr/>
        <a:lstStyle/>
        <a:p>
          <a:endParaRPr lang="en-US"/>
        </a:p>
      </dgm:t>
    </dgm:pt>
    <dgm:pt modelId="{31D6CDDE-475C-4811-8BFB-080846B6E5E7}">
      <dgm:prSet phldrT="[Text]"/>
      <dgm:spPr>
        <a:solidFill>
          <a:srgbClr val="C00000"/>
        </a:solidFill>
        <a:ln>
          <a:solidFill>
            <a:schemeClr val="tx1"/>
          </a:solidFill>
        </a:ln>
      </dgm:spPr>
      <dgm:t>
        <a:bodyPr/>
        <a:lstStyle/>
        <a:p>
          <a:r>
            <a:rPr lang="en-US" dirty="0" smtClean="0"/>
            <a:t>Local Government </a:t>
          </a:r>
          <a:endParaRPr lang="en-US" dirty="0"/>
        </a:p>
      </dgm:t>
    </dgm:pt>
    <dgm:pt modelId="{9AB6E243-D76D-4AB8-BBF6-76D88A649DAF}" type="parTrans" cxnId="{B803AEDE-B6D7-451D-BB68-C1DABF049690}">
      <dgm:prSet/>
      <dgm:spPr/>
      <dgm:t>
        <a:bodyPr/>
        <a:lstStyle/>
        <a:p>
          <a:endParaRPr lang="en-US"/>
        </a:p>
      </dgm:t>
    </dgm:pt>
    <dgm:pt modelId="{970AAA66-CD1E-41CF-B702-1C94F56940B4}" type="sibTrans" cxnId="{B803AEDE-B6D7-451D-BB68-C1DABF049690}">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l="-10000" r="-10000"/>
          </a:stretch>
        </a:blipFill>
        <a:ln>
          <a:solidFill>
            <a:schemeClr val="tx1"/>
          </a:solidFill>
        </a:ln>
      </dgm:spPr>
      <dgm:t>
        <a:bodyPr/>
        <a:lstStyle/>
        <a:p>
          <a:endParaRPr lang="en-US"/>
        </a:p>
      </dgm:t>
    </dgm:pt>
    <dgm:pt modelId="{24B5D8A2-3F29-481E-B800-467EB45FE205}" type="pres">
      <dgm:prSet presAssocID="{D9B55777-DDFF-4565-AB02-2EC0479C7D38}" presName="Name0" presStyleCnt="0">
        <dgm:presLayoutVars>
          <dgm:chMax val="21"/>
          <dgm:chPref val="21"/>
        </dgm:presLayoutVars>
      </dgm:prSet>
      <dgm:spPr/>
      <dgm:t>
        <a:bodyPr/>
        <a:lstStyle/>
        <a:p>
          <a:endParaRPr lang="en-US"/>
        </a:p>
      </dgm:t>
    </dgm:pt>
    <dgm:pt modelId="{61C4B41F-59B7-4699-A4C0-236DE7E55769}" type="pres">
      <dgm:prSet presAssocID="{195CC16F-FF06-4698-AAB1-A6693350D453}" presName="text1" presStyleCnt="0"/>
      <dgm:spPr/>
    </dgm:pt>
    <dgm:pt modelId="{9AF4EE6E-A4CC-4C24-AF68-78B67A3F5252}" type="pres">
      <dgm:prSet presAssocID="{195CC16F-FF06-4698-AAB1-A6693350D453}" presName="textRepeatNode" presStyleLbl="alignNode1" presStyleIdx="0" presStyleCnt="9">
        <dgm:presLayoutVars>
          <dgm:chMax val="0"/>
          <dgm:chPref val="0"/>
          <dgm:bulletEnabled val="1"/>
        </dgm:presLayoutVars>
      </dgm:prSet>
      <dgm:spPr/>
      <dgm:t>
        <a:bodyPr/>
        <a:lstStyle/>
        <a:p>
          <a:endParaRPr lang="en-US"/>
        </a:p>
      </dgm:t>
    </dgm:pt>
    <dgm:pt modelId="{E618CCA0-537F-4E72-AB52-C8DC7FE5E7A7}" type="pres">
      <dgm:prSet presAssocID="{195CC16F-FF06-4698-AAB1-A6693350D453}" presName="textaccent1" presStyleCnt="0"/>
      <dgm:spPr/>
    </dgm:pt>
    <dgm:pt modelId="{298B11FC-0AE6-4FE4-8678-C66032666438}" type="pres">
      <dgm:prSet presAssocID="{195CC16F-FF06-4698-AAB1-A6693350D453}" presName="accentRepeatNode" presStyleLbl="solidAlignAcc1" presStyleIdx="0" presStyleCnt="18"/>
      <dgm:spPr>
        <a:solidFill>
          <a:srgbClr val="FF0000"/>
        </a:solidFill>
        <a:ln>
          <a:solidFill>
            <a:schemeClr val="tx1"/>
          </a:solidFill>
        </a:ln>
      </dgm:spPr>
      <dgm:t>
        <a:bodyPr/>
        <a:lstStyle/>
        <a:p>
          <a:endParaRPr lang="en-US"/>
        </a:p>
      </dgm:t>
    </dgm:pt>
    <dgm:pt modelId="{223937B0-EABD-46FB-BEAD-4AD6BEA89341}" type="pres">
      <dgm:prSet presAssocID="{D3D102AB-B9BC-4C0A-8BF6-F12A65784A88}" presName="image1" presStyleCnt="0"/>
      <dgm:spPr/>
    </dgm:pt>
    <dgm:pt modelId="{88EF5B97-D8A1-450C-A287-E5EBC0B465EC}" type="pres">
      <dgm:prSet presAssocID="{D3D102AB-B9BC-4C0A-8BF6-F12A65784A88}" presName="imageRepeatNode" presStyleLbl="alignAcc1" presStyleIdx="0" presStyleCnt="9" custLinFactY="6411" custLinFactNeighborX="-808" custLinFactNeighborY="100000"/>
      <dgm:spPr/>
      <dgm:t>
        <a:bodyPr/>
        <a:lstStyle/>
        <a:p>
          <a:endParaRPr lang="en-US"/>
        </a:p>
      </dgm:t>
    </dgm:pt>
    <dgm:pt modelId="{EF644683-0DE6-4DDC-A970-67E074CE7878}" type="pres">
      <dgm:prSet presAssocID="{D3D102AB-B9BC-4C0A-8BF6-F12A65784A88}" presName="imageaccent1" presStyleCnt="0"/>
      <dgm:spPr/>
    </dgm:pt>
    <dgm:pt modelId="{13DEBDA9-1413-47DC-9A8C-BA440B63ACDD}" type="pres">
      <dgm:prSet presAssocID="{D3D102AB-B9BC-4C0A-8BF6-F12A65784A88}" presName="accentRepeatNode" presStyleLbl="solidAlignAcc1" presStyleIdx="1" presStyleCnt="18" custLinFactY="100000" custLinFactNeighborY="133007"/>
      <dgm:spPr>
        <a:solidFill>
          <a:srgbClr val="FF0000"/>
        </a:solidFill>
        <a:ln>
          <a:solidFill>
            <a:schemeClr val="tx1"/>
          </a:solidFill>
        </a:ln>
      </dgm:spPr>
      <dgm:t>
        <a:bodyPr/>
        <a:lstStyle/>
        <a:p>
          <a:endParaRPr lang="en-US"/>
        </a:p>
      </dgm:t>
    </dgm:pt>
    <dgm:pt modelId="{E66D8AC3-CF2C-4059-9F46-2DEE3E926E6A}" type="pres">
      <dgm:prSet presAssocID="{570A64D1-455B-4A6D-938A-9ECEBB16C095}" presName="text2" presStyleCnt="0"/>
      <dgm:spPr/>
    </dgm:pt>
    <dgm:pt modelId="{968D4AF3-89DA-4DBC-AB42-131405B3BAD0}" type="pres">
      <dgm:prSet presAssocID="{570A64D1-455B-4A6D-938A-9ECEBB16C095}" presName="textRepeatNode" presStyleLbl="alignNode1" presStyleIdx="1" presStyleCnt="9">
        <dgm:presLayoutVars>
          <dgm:chMax val="0"/>
          <dgm:chPref val="0"/>
          <dgm:bulletEnabled val="1"/>
        </dgm:presLayoutVars>
      </dgm:prSet>
      <dgm:spPr/>
      <dgm:t>
        <a:bodyPr/>
        <a:lstStyle/>
        <a:p>
          <a:endParaRPr lang="en-US"/>
        </a:p>
      </dgm:t>
    </dgm:pt>
    <dgm:pt modelId="{0ADFFBF4-C9E4-48E5-A937-E07688D375A8}" type="pres">
      <dgm:prSet presAssocID="{570A64D1-455B-4A6D-938A-9ECEBB16C095}" presName="textaccent2" presStyleCnt="0"/>
      <dgm:spPr/>
    </dgm:pt>
    <dgm:pt modelId="{CA75A67D-A6EE-4D79-B27D-1E4A5E2DE768}" type="pres">
      <dgm:prSet presAssocID="{570A64D1-455B-4A6D-938A-9ECEBB16C095}" presName="accentRepeatNode" presStyleLbl="solidAlignAcc1" presStyleIdx="2" presStyleCnt="18"/>
      <dgm:spPr>
        <a:solidFill>
          <a:srgbClr val="FF0000"/>
        </a:solidFill>
        <a:ln>
          <a:solidFill>
            <a:schemeClr val="tx1"/>
          </a:solidFill>
        </a:ln>
      </dgm:spPr>
      <dgm:t>
        <a:bodyPr/>
        <a:lstStyle/>
        <a:p>
          <a:endParaRPr lang="en-US"/>
        </a:p>
      </dgm:t>
    </dgm:pt>
    <dgm:pt modelId="{428D5FCC-FBBB-4BF8-8D17-B9729E8352A2}" type="pres">
      <dgm:prSet presAssocID="{9383A26C-63BD-41EE-B108-7C8114338364}" presName="image2" presStyleCnt="0"/>
      <dgm:spPr/>
    </dgm:pt>
    <dgm:pt modelId="{56BA300E-6318-4AF3-BBE6-0BF187683C5E}" type="pres">
      <dgm:prSet presAssocID="{9383A26C-63BD-41EE-B108-7C8114338364}" presName="imageRepeatNode" presStyleLbl="alignAcc1" presStyleIdx="1" presStyleCnt="9"/>
      <dgm:spPr/>
      <dgm:t>
        <a:bodyPr/>
        <a:lstStyle/>
        <a:p>
          <a:endParaRPr lang="en-US"/>
        </a:p>
      </dgm:t>
    </dgm:pt>
    <dgm:pt modelId="{4801AFB8-6C87-43B1-89E1-06181FA73EB6}" type="pres">
      <dgm:prSet presAssocID="{9383A26C-63BD-41EE-B108-7C8114338364}" presName="imageaccent2" presStyleCnt="0"/>
      <dgm:spPr/>
    </dgm:pt>
    <dgm:pt modelId="{9FEA58A5-10C8-469C-B36C-B2AADB9E0657}" type="pres">
      <dgm:prSet presAssocID="{9383A26C-63BD-41EE-B108-7C8114338364}" presName="accentRepeatNode" presStyleLbl="solidAlignAcc1" presStyleIdx="3" presStyleCnt="18"/>
      <dgm:spPr>
        <a:solidFill>
          <a:srgbClr val="FF0000"/>
        </a:solidFill>
        <a:ln>
          <a:solidFill>
            <a:schemeClr val="tx1"/>
          </a:solidFill>
        </a:ln>
      </dgm:spPr>
      <dgm:t>
        <a:bodyPr/>
        <a:lstStyle/>
        <a:p>
          <a:endParaRPr lang="en-US"/>
        </a:p>
      </dgm:t>
    </dgm:pt>
    <dgm:pt modelId="{D2D5DDB2-4DEC-42A9-81B2-851BBE258616}" type="pres">
      <dgm:prSet presAssocID="{23CD57A8-9175-4215-A3D5-3D7EBFE82591}" presName="text3" presStyleCnt="0"/>
      <dgm:spPr/>
    </dgm:pt>
    <dgm:pt modelId="{867BB869-2C5C-46D2-BE61-43C9B0679EEF}" type="pres">
      <dgm:prSet presAssocID="{23CD57A8-9175-4215-A3D5-3D7EBFE82591}" presName="textRepeatNode" presStyleLbl="alignNode1" presStyleIdx="2" presStyleCnt="9">
        <dgm:presLayoutVars>
          <dgm:chMax val="0"/>
          <dgm:chPref val="0"/>
          <dgm:bulletEnabled val="1"/>
        </dgm:presLayoutVars>
      </dgm:prSet>
      <dgm:spPr/>
      <dgm:t>
        <a:bodyPr/>
        <a:lstStyle/>
        <a:p>
          <a:endParaRPr lang="en-US"/>
        </a:p>
      </dgm:t>
    </dgm:pt>
    <dgm:pt modelId="{109D4F33-D144-47B1-8FFF-63EBAC06077B}" type="pres">
      <dgm:prSet presAssocID="{23CD57A8-9175-4215-A3D5-3D7EBFE82591}" presName="textaccent3" presStyleCnt="0"/>
      <dgm:spPr/>
    </dgm:pt>
    <dgm:pt modelId="{612726C7-E1BC-407D-A04F-6CAE440F3F74}" type="pres">
      <dgm:prSet presAssocID="{23CD57A8-9175-4215-A3D5-3D7EBFE82591}" presName="accentRepeatNode" presStyleLbl="solidAlignAcc1" presStyleIdx="4" presStyleCnt="18"/>
      <dgm:spPr>
        <a:solidFill>
          <a:schemeClr val="tx1"/>
        </a:solidFill>
        <a:ln>
          <a:solidFill>
            <a:schemeClr val="tx1"/>
          </a:solidFill>
        </a:ln>
      </dgm:spPr>
      <dgm:t>
        <a:bodyPr/>
        <a:lstStyle/>
        <a:p>
          <a:endParaRPr lang="en-US"/>
        </a:p>
      </dgm:t>
    </dgm:pt>
    <dgm:pt modelId="{1913D70A-9080-44E5-B448-2D5F2455FD0F}" type="pres">
      <dgm:prSet presAssocID="{5B19E36E-88FD-4554-A2D8-4520E3AC7DB5}" presName="image3" presStyleCnt="0"/>
      <dgm:spPr/>
    </dgm:pt>
    <dgm:pt modelId="{819B289C-A39C-4186-B8A0-309B1B9B4E64}" type="pres">
      <dgm:prSet presAssocID="{5B19E36E-88FD-4554-A2D8-4520E3AC7DB5}" presName="imageRepeatNode" presStyleLbl="alignAcc1" presStyleIdx="2" presStyleCnt="9"/>
      <dgm:spPr/>
      <dgm:t>
        <a:bodyPr/>
        <a:lstStyle/>
        <a:p>
          <a:endParaRPr lang="en-US"/>
        </a:p>
      </dgm:t>
    </dgm:pt>
    <dgm:pt modelId="{BA6A99DE-1180-46D4-83DC-15451331A8DC}" type="pres">
      <dgm:prSet presAssocID="{5B19E36E-88FD-4554-A2D8-4520E3AC7DB5}" presName="imageaccent3" presStyleCnt="0"/>
      <dgm:spPr/>
    </dgm:pt>
    <dgm:pt modelId="{A152CEA8-808F-4090-81A0-A4B294198BAD}" type="pres">
      <dgm:prSet presAssocID="{5B19E36E-88FD-4554-A2D8-4520E3AC7DB5}" presName="accentRepeatNode" presStyleLbl="solidAlignAcc1" presStyleIdx="5" presStyleCnt="18"/>
      <dgm:spPr>
        <a:solidFill>
          <a:schemeClr val="tx1"/>
        </a:solidFill>
        <a:ln>
          <a:solidFill>
            <a:schemeClr val="tx1"/>
          </a:solidFill>
        </a:ln>
      </dgm:spPr>
      <dgm:t>
        <a:bodyPr/>
        <a:lstStyle/>
        <a:p>
          <a:endParaRPr lang="en-US"/>
        </a:p>
      </dgm:t>
    </dgm:pt>
    <dgm:pt modelId="{80B79E3B-AC79-42CA-94BF-2BAAAE741CDE}" type="pres">
      <dgm:prSet presAssocID="{DFDDE6F0-6EE6-40E1-AB25-1A9A0F3BEE0A}" presName="text4" presStyleCnt="0"/>
      <dgm:spPr/>
    </dgm:pt>
    <dgm:pt modelId="{2A22AFCC-4E35-4A65-9092-D64A1DA62482}" type="pres">
      <dgm:prSet presAssocID="{DFDDE6F0-6EE6-40E1-AB25-1A9A0F3BEE0A}" presName="textRepeatNode" presStyleLbl="alignNode1" presStyleIdx="3" presStyleCnt="9">
        <dgm:presLayoutVars>
          <dgm:chMax val="0"/>
          <dgm:chPref val="0"/>
          <dgm:bulletEnabled val="1"/>
        </dgm:presLayoutVars>
      </dgm:prSet>
      <dgm:spPr/>
      <dgm:t>
        <a:bodyPr/>
        <a:lstStyle/>
        <a:p>
          <a:endParaRPr lang="en-US"/>
        </a:p>
      </dgm:t>
    </dgm:pt>
    <dgm:pt modelId="{8C24257F-DB17-4038-824F-CE017808B3B2}" type="pres">
      <dgm:prSet presAssocID="{DFDDE6F0-6EE6-40E1-AB25-1A9A0F3BEE0A}" presName="textaccent4" presStyleCnt="0"/>
      <dgm:spPr/>
    </dgm:pt>
    <dgm:pt modelId="{5C09468F-9F23-4BEE-94B6-F127C5C4416D}" type="pres">
      <dgm:prSet presAssocID="{DFDDE6F0-6EE6-40E1-AB25-1A9A0F3BEE0A}" presName="accentRepeatNode" presStyleLbl="solidAlignAcc1" presStyleIdx="6" presStyleCnt="18"/>
      <dgm:spPr>
        <a:solidFill>
          <a:schemeClr val="tx1"/>
        </a:solidFill>
        <a:ln>
          <a:solidFill>
            <a:schemeClr val="tx1"/>
          </a:solidFill>
        </a:ln>
      </dgm:spPr>
      <dgm:t>
        <a:bodyPr/>
        <a:lstStyle/>
        <a:p>
          <a:endParaRPr lang="en-US"/>
        </a:p>
      </dgm:t>
    </dgm:pt>
    <dgm:pt modelId="{058DAD7E-2EC3-4537-B0D2-6AE99D804E8E}" type="pres">
      <dgm:prSet presAssocID="{A9F37C91-7B78-4801-B783-364382AAC074}" presName="image4" presStyleCnt="0"/>
      <dgm:spPr/>
    </dgm:pt>
    <dgm:pt modelId="{DF8541B1-0D73-4022-986B-A581DDF5B2F4}" type="pres">
      <dgm:prSet presAssocID="{A9F37C91-7B78-4801-B783-364382AAC074}" presName="imageRepeatNode" presStyleLbl="alignAcc1" presStyleIdx="3" presStyleCnt="9"/>
      <dgm:spPr/>
      <dgm:t>
        <a:bodyPr/>
        <a:lstStyle/>
        <a:p>
          <a:endParaRPr lang="en-US"/>
        </a:p>
      </dgm:t>
    </dgm:pt>
    <dgm:pt modelId="{AB810DC8-FAFB-4114-99C5-3EF775290A4D}" type="pres">
      <dgm:prSet presAssocID="{A9F37C91-7B78-4801-B783-364382AAC074}" presName="imageaccent4" presStyleCnt="0"/>
      <dgm:spPr/>
    </dgm:pt>
    <dgm:pt modelId="{CBCF2907-3DF5-49D1-BFD3-0F524C1DC1B2}" type="pres">
      <dgm:prSet presAssocID="{A9F37C91-7B78-4801-B783-364382AAC074}" presName="accentRepeatNode" presStyleLbl="solidAlignAcc1" presStyleIdx="7" presStyleCnt="18"/>
      <dgm:spPr>
        <a:solidFill>
          <a:schemeClr val="tx1"/>
        </a:solidFill>
        <a:ln>
          <a:solidFill>
            <a:schemeClr val="tx1"/>
          </a:solidFill>
        </a:ln>
      </dgm:spPr>
      <dgm:t>
        <a:bodyPr/>
        <a:lstStyle/>
        <a:p>
          <a:endParaRPr lang="en-US"/>
        </a:p>
      </dgm:t>
    </dgm:pt>
    <dgm:pt modelId="{12606B87-2DFA-43A2-9867-19CAB9D52D9A}" type="pres">
      <dgm:prSet presAssocID="{66D574F1-B7FB-431A-8B38-13C73C29C974}" presName="text5" presStyleCnt="0"/>
      <dgm:spPr/>
    </dgm:pt>
    <dgm:pt modelId="{12FB5C68-E2EA-4121-ABC2-06DA078F1BC9}" type="pres">
      <dgm:prSet presAssocID="{66D574F1-B7FB-431A-8B38-13C73C29C974}" presName="textRepeatNode" presStyleLbl="alignNode1" presStyleIdx="4" presStyleCnt="9">
        <dgm:presLayoutVars>
          <dgm:chMax val="0"/>
          <dgm:chPref val="0"/>
          <dgm:bulletEnabled val="1"/>
        </dgm:presLayoutVars>
      </dgm:prSet>
      <dgm:spPr/>
      <dgm:t>
        <a:bodyPr/>
        <a:lstStyle/>
        <a:p>
          <a:endParaRPr lang="en-US"/>
        </a:p>
      </dgm:t>
    </dgm:pt>
    <dgm:pt modelId="{0035D445-C9B5-47B6-A4DE-24A94C5BDEAB}" type="pres">
      <dgm:prSet presAssocID="{66D574F1-B7FB-431A-8B38-13C73C29C974}" presName="textaccent5" presStyleCnt="0"/>
      <dgm:spPr/>
    </dgm:pt>
    <dgm:pt modelId="{5355FE59-1E54-49A7-9B9D-434F5743DA4F}" type="pres">
      <dgm:prSet presAssocID="{66D574F1-B7FB-431A-8B38-13C73C29C974}" presName="accentRepeatNode" presStyleLbl="solidAlignAcc1" presStyleIdx="8" presStyleCnt="18"/>
      <dgm:spPr>
        <a:solidFill>
          <a:srgbClr val="FF0000"/>
        </a:solidFill>
        <a:ln>
          <a:solidFill>
            <a:schemeClr val="tx1"/>
          </a:solidFill>
        </a:ln>
      </dgm:spPr>
      <dgm:t>
        <a:bodyPr/>
        <a:lstStyle/>
        <a:p>
          <a:endParaRPr lang="en-US"/>
        </a:p>
      </dgm:t>
    </dgm:pt>
    <dgm:pt modelId="{A577D7C8-AC93-488F-AF43-31B6CABB55B4}" type="pres">
      <dgm:prSet presAssocID="{F3BB6C70-3B2A-4E1D-B5BD-F72F1A47F659}" presName="image5" presStyleCnt="0"/>
      <dgm:spPr/>
    </dgm:pt>
    <dgm:pt modelId="{7D7C523C-17A1-481A-AED0-C0378843C13A}" type="pres">
      <dgm:prSet presAssocID="{F3BB6C70-3B2A-4E1D-B5BD-F72F1A47F659}" presName="imageRepeatNode" presStyleLbl="alignAcc1" presStyleIdx="4" presStyleCnt="9"/>
      <dgm:spPr/>
      <dgm:t>
        <a:bodyPr/>
        <a:lstStyle/>
        <a:p>
          <a:endParaRPr lang="en-US"/>
        </a:p>
      </dgm:t>
    </dgm:pt>
    <dgm:pt modelId="{D9C56D92-CA87-427B-B3B9-7C074FD440EE}" type="pres">
      <dgm:prSet presAssocID="{F3BB6C70-3B2A-4E1D-B5BD-F72F1A47F659}" presName="imageaccent5" presStyleCnt="0"/>
      <dgm:spPr/>
    </dgm:pt>
    <dgm:pt modelId="{3F157990-CDB8-451F-89D3-1BFEFC2B8008}" type="pres">
      <dgm:prSet presAssocID="{F3BB6C70-3B2A-4E1D-B5BD-F72F1A47F659}" presName="accentRepeatNode" presStyleLbl="solidAlignAcc1" presStyleIdx="9" presStyleCnt="18"/>
      <dgm:spPr>
        <a:solidFill>
          <a:srgbClr val="FF0000"/>
        </a:solidFill>
        <a:ln>
          <a:solidFill>
            <a:schemeClr val="tx1"/>
          </a:solidFill>
        </a:ln>
      </dgm:spPr>
      <dgm:t>
        <a:bodyPr/>
        <a:lstStyle/>
        <a:p>
          <a:endParaRPr lang="en-US"/>
        </a:p>
      </dgm:t>
    </dgm:pt>
    <dgm:pt modelId="{BC5A554F-9A44-4BBF-A7EF-0C9E9959374F}" type="pres">
      <dgm:prSet presAssocID="{323ABF2B-F96D-4ADB-A485-193DEF4691BB}" presName="text6" presStyleCnt="0"/>
      <dgm:spPr/>
    </dgm:pt>
    <dgm:pt modelId="{0701C02B-F379-49BB-BCCA-813212E51BC0}" type="pres">
      <dgm:prSet presAssocID="{323ABF2B-F96D-4ADB-A485-193DEF4691BB}" presName="textRepeatNode" presStyleLbl="alignNode1" presStyleIdx="5" presStyleCnt="9">
        <dgm:presLayoutVars>
          <dgm:chMax val="0"/>
          <dgm:chPref val="0"/>
          <dgm:bulletEnabled val="1"/>
        </dgm:presLayoutVars>
      </dgm:prSet>
      <dgm:spPr/>
      <dgm:t>
        <a:bodyPr/>
        <a:lstStyle/>
        <a:p>
          <a:endParaRPr lang="en-US"/>
        </a:p>
      </dgm:t>
    </dgm:pt>
    <dgm:pt modelId="{33604057-813B-43D9-9B9E-62F04552F2AE}" type="pres">
      <dgm:prSet presAssocID="{323ABF2B-F96D-4ADB-A485-193DEF4691BB}" presName="textaccent6" presStyleCnt="0"/>
      <dgm:spPr/>
    </dgm:pt>
    <dgm:pt modelId="{A8F2CFB3-E3E2-4B38-BE14-34FE5F62382D}" type="pres">
      <dgm:prSet presAssocID="{323ABF2B-F96D-4ADB-A485-193DEF4691BB}" presName="accentRepeatNode" presStyleLbl="solidAlignAcc1" presStyleIdx="10" presStyleCnt="18"/>
      <dgm:spPr>
        <a:solidFill>
          <a:srgbClr val="FF0000"/>
        </a:solidFill>
        <a:ln>
          <a:solidFill>
            <a:schemeClr val="tx1"/>
          </a:solidFill>
        </a:ln>
      </dgm:spPr>
      <dgm:t>
        <a:bodyPr/>
        <a:lstStyle/>
        <a:p>
          <a:endParaRPr lang="en-US"/>
        </a:p>
      </dgm:t>
    </dgm:pt>
    <dgm:pt modelId="{86EB2937-9BBD-422F-8B0C-D87BC4900C3E}" type="pres">
      <dgm:prSet presAssocID="{6E646FCA-6F74-4E2A-94CA-584CE4AE6903}" presName="image6" presStyleCnt="0"/>
      <dgm:spPr/>
    </dgm:pt>
    <dgm:pt modelId="{9207DD13-3EE8-4AAC-B629-8DCA3B72E2E0}" type="pres">
      <dgm:prSet presAssocID="{6E646FCA-6F74-4E2A-94CA-584CE4AE6903}" presName="imageRepeatNode" presStyleLbl="alignAcc1" presStyleIdx="5" presStyleCnt="9"/>
      <dgm:spPr/>
      <dgm:t>
        <a:bodyPr/>
        <a:lstStyle/>
        <a:p>
          <a:endParaRPr lang="en-US"/>
        </a:p>
      </dgm:t>
    </dgm:pt>
    <dgm:pt modelId="{83B22C0E-FB5F-42C7-AAD3-628668443384}" type="pres">
      <dgm:prSet presAssocID="{6E646FCA-6F74-4E2A-94CA-584CE4AE6903}" presName="imageaccent6" presStyleCnt="0"/>
      <dgm:spPr/>
    </dgm:pt>
    <dgm:pt modelId="{4AE1B3C5-96E3-43AA-84F0-51F51F02A6BE}" type="pres">
      <dgm:prSet presAssocID="{6E646FCA-6F74-4E2A-94CA-584CE4AE6903}" presName="accentRepeatNode" presStyleLbl="solidAlignAcc1" presStyleIdx="11" presStyleCnt="18"/>
      <dgm:spPr>
        <a:solidFill>
          <a:srgbClr val="FF0000"/>
        </a:solidFill>
        <a:ln>
          <a:solidFill>
            <a:schemeClr val="tx1"/>
          </a:solidFill>
        </a:ln>
      </dgm:spPr>
      <dgm:t>
        <a:bodyPr/>
        <a:lstStyle/>
        <a:p>
          <a:endParaRPr lang="en-US"/>
        </a:p>
      </dgm:t>
    </dgm:pt>
    <dgm:pt modelId="{254F0C96-BCD4-414C-91C4-FDE08191F042}" type="pres">
      <dgm:prSet presAssocID="{F8E30448-4DAD-4FDD-9798-24E46851B277}" presName="text7" presStyleCnt="0"/>
      <dgm:spPr/>
    </dgm:pt>
    <dgm:pt modelId="{78CE51AA-38C2-4166-BD6E-1C0EB78DED13}" type="pres">
      <dgm:prSet presAssocID="{F8E30448-4DAD-4FDD-9798-24E46851B277}" presName="textRepeatNode" presStyleLbl="alignNode1" presStyleIdx="6" presStyleCnt="9">
        <dgm:presLayoutVars>
          <dgm:chMax val="0"/>
          <dgm:chPref val="0"/>
          <dgm:bulletEnabled val="1"/>
        </dgm:presLayoutVars>
      </dgm:prSet>
      <dgm:spPr/>
      <dgm:t>
        <a:bodyPr/>
        <a:lstStyle/>
        <a:p>
          <a:endParaRPr lang="en-US"/>
        </a:p>
      </dgm:t>
    </dgm:pt>
    <dgm:pt modelId="{A1C221F8-179C-472D-9C3C-F29B3D5A41DE}" type="pres">
      <dgm:prSet presAssocID="{F8E30448-4DAD-4FDD-9798-24E46851B277}" presName="textaccent7" presStyleCnt="0"/>
      <dgm:spPr/>
    </dgm:pt>
    <dgm:pt modelId="{5FA8B120-2C4F-4265-8192-69AB31A2E032}" type="pres">
      <dgm:prSet presAssocID="{F8E30448-4DAD-4FDD-9798-24E46851B277}" presName="accentRepeatNode" presStyleLbl="solidAlignAcc1" presStyleIdx="12" presStyleCnt="18"/>
      <dgm:spPr>
        <a:solidFill>
          <a:schemeClr val="tx1"/>
        </a:solidFill>
        <a:ln>
          <a:solidFill>
            <a:schemeClr val="tx1"/>
          </a:solidFill>
        </a:ln>
      </dgm:spPr>
      <dgm:t>
        <a:bodyPr/>
        <a:lstStyle/>
        <a:p>
          <a:endParaRPr lang="en-US"/>
        </a:p>
      </dgm:t>
    </dgm:pt>
    <dgm:pt modelId="{C994641F-215E-444B-A1BA-295608BF27FE}" type="pres">
      <dgm:prSet presAssocID="{F5D91A8F-C06B-449B-A8E1-05BB5B8AC507}" presName="image7" presStyleCnt="0"/>
      <dgm:spPr/>
    </dgm:pt>
    <dgm:pt modelId="{2A2C621C-53AD-40BA-B9A9-206979AF2AC0}" type="pres">
      <dgm:prSet presAssocID="{F5D91A8F-C06B-449B-A8E1-05BB5B8AC507}" presName="imageRepeatNode" presStyleLbl="alignAcc1" presStyleIdx="6" presStyleCnt="9"/>
      <dgm:spPr/>
      <dgm:t>
        <a:bodyPr/>
        <a:lstStyle/>
        <a:p>
          <a:endParaRPr lang="en-US"/>
        </a:p>
      </dgm:t>
    </dgm:pt>
    <dgm:pt modelId="{4CB60E6B-14E0-43F1-A7EC-F0C45CB30E2F}" type="pres">
      <dgm:prSet presAssocID="{F5D91A8F-C06B-449B-A8E1-05BB5B8AC507}" presName="imageaccent7" presStyleCnt="0"/>
      <dgm:spPr/>
    </dgm:pt>
    <dgm:pt modelId="{FFDCEB82-0B5D-4E64-8ED3-A80D1F2DB9E7}" type="pres">
      <dgm:prSet presAssocID="{F5D91A8F-C06B-449B-A8E1-05BB5B8AC507}" presName="accentRepeatNode" presStyleLbl="solidAlignAcc1" presStyleIdx="13" presStyleCnt="18"/>
      <dgm:spPr>
        <a:solidFill>
          <a:schemeClr val="tx1"/>
        </a:solidFill>
        <a:ln>
          <a:solidFill>
            <a:schemeClr val="tx1"/>
          </a:solidFill>
        </a:ln>
      </dgm:spPr>
      <dgm:t>
        <a:bodyPr/>
        <a:lstStyle/>
        <a:p>
          <a:endParaRPr lang="en-US"/>
        </a:p>
      </dgm:t>
    </dgm:pt>
    <dgm:pt modelId="{5E1A128B-DDD8-4834-A084-D4C70776E239}" type="pres">
      <dgm:prSet presAssocID="{E34FA839-BA64-4981-B7A4-F589640BACBF}" presName="text8" presStyleCnt="0"/>
      <dgm:spPr/>
    </dgm:pt>
    <dgm:pt modelId="{234D09AF-00FA-4BF6-95E3-A81B7709473C}" type="pres">
      <dgm:prSet presAssocID="{E34FA839-BA64-4981-B7A4-F589640BACBF}" presName="textRepeatNode" presStyleLbl="alignNode1" presStyleIdx="7" presStyleCnt="9">
        <dgm:presLayoutVars>
          <dgm:chMax val="0"/>
          <dgm:chPref val="0"/>
          <dgm:bulletEnabled val="1"/>
        </dgm:presLayoutVars>
      </dgm:prSet>
      <dgm:spPr/>
      <dgm:t>
        <a:bodyPr/>
        <a:lstStyle/>
        <a:p>
          <a:endParaRPr lang="en-US"/>
        </a:p>
      </dgm:t>
    </dgm:pt>
    <dgm:pt modelId="{E1E122AE-0949-44DE-A5F6-2302813E5790}" type="pres">
      <dgm:prSet presAssocID="{E34FA839-BA64-4981-B7A4-F589640BACBF}" presName="textaccent8" presStyleCnt="0"/>
      <dgm:spPr/>
    </dgm:pt>
    <dgm:pt modelId="{9F3E0B15-9C9B-4756-93C1-710E49591F9F}" type="pres">
      <dgm:prSet presAssocID="{E34FA839-BA64-4981-B7A4-F589640BACBF}" presName="accentRepeatNode" presStyleLbl="solidAlignAcc1" presStyleIdx="14" presStyleCnt="18"/>
      <dgm:spPr>
        <a:solidFill>
          <a:schemeClr val="tx1"/>
        </a:solidFill>
        <a:ln>
          <a:solidFill>
            <a:schemeClr val="tx1"/>
          </a:solidFill>
        </a:ln>
      </dgm:spPr>
      <dgm:t>
        <a:bodyPr/>
        <a:lstStyle/>
        <a:p>
          <a:endParaRPr lang="en-US"/>
        </a:p>
      </dgm:t>
    </dgm:pt>
    <dgm:pt modelId="{7D6F0801-1AE4-4421-BF1C-B56412D06858}" type="pres">
      <dgm:prSet presAssocID="{1676DEDD-489B-44F2-BAFD-C50826F19751}" presName="image8" presStyleCnt="0"/>
      <dgm:spPr/>
    </dgm:pt>
    <dgm:pt modelId="{2D3E8E50-2E8D-490D-997C-7CBAABBE3AF0}" type="pres">
      <dgm:prSet presAssocID="{1676DEDD-489B-44F2-BAFD-C50826F19751}" presName="imageRepeatNode" presStyleLbl="alignAcc1" presStyleIdx="7" presStyleCnt="9"/>
      <dgm:spPr/>
      <dgm:t>
        <a:bodyPr/>
        <a:lstStyle/>
        <a:p>
          <a:endParaRPr lang="en-US"/>
        </a:p>
      </dgm:t>
    </dgm:pt>
    <dgm:pt modelId="{ABDDA1E3-D3A1-4F02-BEC0-9DC51C0D8FE2}" type="pres">
      <dgm:prSet presAssocID="{1676DEDD-489B-44F2-BAFD-C50826F19751}" presName="imageaccent8" presStyleCnt="0"/>
      <dgm:spPr/>
    </dgm:pt>
    <dgm:pt modelId="{C20E954D-DCC2-474E-ABFD-7FDBFA8C71E6}" type="pres">
      <dgm:prSet presAssocID="{1676DEDD-489B-44F2-BAFD-C50826F19751}" presName="accentRepeatNode" presStyleLbl="solidAlignAcc1" presStyleIdx="15" presStyleCnt="18"/>
      <dgm:spPr>
        <a:solidFill>
          <a:schemeClr val="tx1"/>
        </a:solidFill>
        <a:ln>
          <a:solidFill>
            <a:schemeClr val="tx1"/>
          </a:solidFill>
        </a:ln>
      </dgm:spPr>
      <dgm:t>
        <a:bodyPr/>
        <a:lstStyle/>
        <a:p>
          <a:endParaRPr lang="en-US"/>
        </a:p>
      </dgm:t>
    </dgm:pt>
    <dgm:pt modelId="{7C894541-49D7-4B8F-8DF3-16A8DA52DB80}" type="pres">
      <dgm:prSet presAssocID="{31D6CDDE-475C-4811-8BFB-080846B6E5E7}" presName="text9" presStyleCnt="0"/>
      <dgm:spPr/>
    </dgm:pt>
    <dgm:pt modelId="{68E78BEA-E571-4A38-8DB0-FB943DAD7244}" type="pres">
      <dgm:prSet presAssocID="{31D6CDDE-475C-4811-8BFB-080846B6E5E7}" presName="textRepeatNode" presStyleLbl="alignNode1" presStyleIdx="8" presStyleCnt="9">
        <dgm:presLayoutVars>
          <dgm:chMax val="0"/>
          <dgm:chPref val="0"/>
          <dgm:bulletEnabled val="1"/>
        </dgm:presLayoutVars>
      </dgm:prSet>
      <dgm:spPr/>
      <dgm:t>
        <a:bodyPr/>
        <a:lstStyle/>
        <a:p>
          <a:endParaRPr lang="en-US"/>
        </a:p>
      </dgm:t>
    </dgm:pt>
    <dgm:pt modelId="{CD7AB401-BEE5-4242-968D-5396A6AB77ED}" type="pres">
      <dgm:prSet presAssocID="{31D6CDDE-475C-4811-8BFB-080846B6E5E7}" presName="textaccent9" presStyleCnt="0"/>
      <dgm:spPr/>
    </dgm:pt>
    <dgm:pt modelId="{BAB6C5B1-0183-4C06-9A6A-D58DBD0F4A1A}" type="pres">
      <dgm:prSet presAssocID="{31D6CDDE-475C-4811-8BFB-080846B6E5E7}" presName="accentRepeatNode" presStyleLbl="solidAlignAcc1" presStyleIdx="16" presStyleCnt="18"/>
      <dgm:spPr>
        <a:solidFill>
          <a:schemeClr val="tx1"/>
        </a:solidFill>
        <a:ln>
          <a:solidFill>
            <a:schemeClr val="tx1"/>
          </a:solidFill>
        </a:ln>
      </dgm:spPr>
      <dgm:t>
        <a:bodyPr/>
        <a:lstStyle/>
        <a:p>
          <a:endParaRPr lang="en-US"/>
        </a:p>
      </dgm:t>
    </dgm:pt>
    <dgm:pt modelId="{F0125717-C19B-4023-ABAE-821EC9C12868}" type="pres">
      <dgm:prSet presAssocID="{970AAA66-CD1E-41CF-B702-1C94F56940B4}" presName="image9" presStyleCnt="0"/>
      <dgm:spPr/>
    </dgm:pt>
    <dgm:pt modelId="{D205BE32-A4F0-4177-8559-ECD6282B14B0}" type="pres">
      <dgm:prSet presAssocID="{970AAA66-CD1E-41CF-B702-1C94F56940B4}" presName="imageRepeatNode" presStyleLbl="alignAcc1" presStyleIdx="8" presStyleCnt="9"/>
      <dgm:spPr/>
      <dgm:t>
        <a:bodyPr/>
        <a:lstStyle/>
        <a:p>
          <a:endParaRPr lang="en-US"/>
        </a:p>
      </dgm:t>
    </dgm:pt>
    <dgm:pt modelId="{3FB1FD24-8C87-47E2-A446-D167D4FC6263}" type="pres">
      <dgm:prSet presAssocID="{970AAA66-CD1E-41CF-B702-1C94F56940B4}" presName="imageaccent9" presStyleCnt="0"/>
      <dgm:spPr/>
    </dgm:pt>
    <dgm:pt modelId="{AA1553CB-25D2-4B70-BED1-654241426895}" type="pres">
      <dgm:prSet presAssocID="{970AAA66-CD1E-41CF-B702-1C94F56940B4}" presName="accentRepeatNode" presStyleLbl="solidAlignAcc1" presStyleIdx="17" presStyleCnt="18"/>
      <dgm:spPr>
        <a:solidFill>
          <a:schemeClr val="tx1"/>
        </a:solidFill>
        <a:ln>
          <a:solidFill>
            <a:schemeClr val="tx1"/>
          </a:solidFill>
        </a:ln>
      </dgm:spPr>
      <dgm:t>
        <a:bodyPr/>
        <a:lstStyle/>
        <a:p>
          <a:endParaRPr lang="en-US"/>
        </a:p>
      </dgm:t>
    </dgm:pt>
  </dgm:ptLst>
  <dgm:cxnLst>
    <dgm:cxn modelId="{CA9ECE2B-8530-4806-8980-8AF76B7977DB}" srcId="{D9B55777-DDFF-4565-AB02-2EC0479C7D38}" destId="{E34FA839-BA64-4981-B7A4-F589640BACBF}" srcOrd="7" destOrd="0" parTransId="{B3D93077-E9A9-450B-AD72-BE6A1E1739A0}" sibTransId="{1676DEDD-489B-44F2-BAFD-C50826F19751}"/>
    <dgm:cxn modelId="{4477EDFB-7570-44D3-82FF-6FFBD249A981}" type="presOf" srcId="{F3BB6C70-3B2A-4E1D-B5BD-F72F1A47F659}" destId="{7D7C523C-17A1-481A-AED0-C0378843C13A}" srcOrd="0" destOrd="0" presId="urn:microsoft.com/office/officeart/2008/layout/HexagonCluster"/>
    <dgm:cxn modelId="{BD26C54A-BBFE-4489-9652-93B60378DC0D}" srcId="{D9B55777-DDFF-4565-AB02-2EC0479C7D38}" destId="{DFDDE6F0-6EE6-40E1-AB25-1A9A0F3BEE0A}" srcOrd="3" destOrd="0" parTransId="{8DDE64D8-B15C-45BF-BA09-D1B60DE15981}" sibTransId="{A9F37C91-7B78-4801-B783-364382AAC074}"/>
    <dgm:cxn modelId="{C7BF090A-35F8-4EB3-ACBD-6D3448DF9128}" type="presOf" srcId="{570A64D1-455B-4A6D-938A-9ECEBB16C095}" destId="{968D4AF3-89DA-4DBC-AB42-131405B3BAD0}" srcOrd="0" destOrd="0" presId="urn:microsoft.com/office/officeart/2008/layout/HexagonCluster"/>
    <dgm:cxn modelId="{BA997B12-25B3-415E-AE43-07A8B5974661}" type="presOf" srcId="{195CC16F-FF06-4698-AAB1-A6693350D453}" destId="{9AF4EE6E-A4CC-4C24-AF68-78B67A3F5252}" srcOrd="0" destOrd="0" presId="urn:microsoft.com/office/officeart/2008/layout/HexagonCluster"/>
    <dgm:cxn modelId="{B2AF69C6-29A8-4E3E-82A0-42EF70724AA2}" type="presOf" srcId="{1676DEDD-489B-44F2-BAFD-C50826F19751}" destId="{2D3E8E50-2E8D-490D-997C-7CBAABBE3AF0}" srcOrd="0" destOrd="0" presId="urn:microsoft.com/office/officeart/2008/layout/HexagonCluster"/>
    <dgm:cxn modelId="{FF2FA638-04DA-40CD-8BF9-64E90B15BD0F}" type="presOf" srcId="{F5D91A8F-C06B-449B-A8E1-05BB5B8AC507}" destId="{2A2C621C-53AD-40BA-B9A9-206979AF2AC0}" srcOrd="0" destOrd="0" presId="urn:microsoft.com/office/officeart/2008/layout/HexagonCluster"/>
    <dgm:cxn modelId="{DE046D28-CA93-48BC-8DB4-46AE87379CB3}" srcId="{D9B55777-DDFF-4565-AB02-2EC0479C7D38}" destId="{570A64D1-455B-4A6D-938A-9ECEBB16C095}" srcOrd="1" destOrd="0" parTransId="{F9AD9CB8-342F-4544-9D00-C294D156B82A}" sibTransId="{9383A26C-63BD-41EE-B108-7C8114338364}"/>
    <dgm:cxn modelId="{13A54879-C76C-4034-9CDE-98CAB25C690A}" type="presOf" srcId="{31D6CDDE-475C-4811-8BFB-080846B6E5E7}" destId="{68E78BEA-E571-4A38-8DB0-FB943DAD7244}" srcOrd="0" destOrd="0" presId="urn:microsoft.com/office/officeart/2008/layout/HexagonCluster"/>
    <dgm:cxn modelId="{CAAFA38C-11A8-4EA6-B514-E0E81630D4B1}" type="presOf" srcId="{E34FA839-BA64-4981-B7A4-F589640BACBF}" destId="{234D09AF-00FA-4BF6-95E3-A81B7709473C}" srcOrd="0" destOrd="0" presId="urn:microsoft.com/office/officeart/2008/layout/HexagonCluster"/>
    <dgm:cxn modelId="{F2446FF9-30C1-46C8-9DAF-4AFE4D918A49}" srcId="{D9B55777-DDFF-4565-AB02-2EC0479C7D38}" destId="{195CC16F-FF06-4698-AAB1-A6693350D453}" srcOrd="0" destOrd="0" parTransId="{5DDCD11B-729A-4AE2-B668-1A8A2A2261B4}" sibTransId="{D3D102AB-B9BC-4C0A-8BF6-F12A65784A88}"/>
    <dgm:cxn modelId="{E3BE600C-7A85-471D-B224-3763D0FFFF56}" type="presOf" srcId="{A9F37C91-7B78-4801-B783-364382AAC074}" destId="{DF8541B1-0D73-4022-986B-A581DDF5B2F4}" srcOrd="0" destOrd="0" presId="urn:microsoft.com/office/officeart/2008/layout/HexagonCluster"/>
    <dgm:cxn modelId="{B803AEDE-B6D7-451D-BB68-C1DABF049690}" srcId="{D9B55777-DDFF-4565-AB02-2EC0479C7D38}" destId="{31D6CDDE-475C-4811-8BFB-080846B6E5E7}" srcOrd="8" destOrd="0" parTransId="{9AB6E243-D76D-4AB8-BBF6-76D88A649DAF}" sibTransId="{970AAA66-CD1E-41CF-B702-1C94F56940B4}"/>
    <dgm:cxn modelId="{14512BDC-2129-461F-983D-92D6BD43D550}" type="presOf" srcId="{F8E30448-4DAD-4FDD-9798-24E46851B277}" destId="{78CE51AA-38C2-4166-BD6E-1C0EB78DED13}" srcOrd="0" destOrd="0" presId="urn:microsoft.com/office/officeart/2008/layout/HexagonCluster"/>
    <dgm:cxn modelId="{6BEF57F1-BAFF-47FA-882D-95DDD8418226}" type="presOf" srcId="{6E646FCA-6F74-4E2A-94CA-584CE4AE6903}" destId="{9207DD13-3EE8-4AAC-B629-8DCA3B72E2E0}" srcOrd="0" destOrd="0" presId="urn:microsoft.com/office/officeart/2008/layout/HexagonCluster"/>
    <dgm:cxn modelId="{0935DC55-0070-42FE-BA62-709471841E35}" type="presOf" srcId="{23CD57A8-9175-4215-A3D5-3D7EBFE82591}" destId="{867BB869-2C5C-46D2-BE61-43C9B0679EEF}" srcOrd="0" destOrd="0" presId="urn:microsoft.com/office/officeart/2008/layout/HexagonCluster"/>
    <dgm:cxn modelId="{952FC653-1D63-4877-8B1C-D0B41C3C1AD0}" type="presOf" srcId="{D9B55777-DDFF-4565-AB02-2EC0479C7D38}" destId="{24B5D8A2-3F29-481E-B800-467EB45FE205}" srcOrd="0" destOrd="0" presId="urn:microsoft.com/office/officeart/2008/layout/HexagonCluster"/>
    <dgm:cxn modelId="{D1D0725B-960A-4BA9-A015-9B3F4248B175}" srcId="{D9B55777-DDFF-4565-AB02-2EC0479C7D38}" destId="{66D574F1-B7FB-431A-8B38-13C73C29C974}" srcOrd="4" destOrd="0" parTransId="{08C65F4C-D26A-469D-825F-3C36583E8B78}" sibTransId="{F3BB6C70-3B2A-4E1D-B5BD-F72F1A47F659}"/>
    <dgm:cxn modelId="{047D1C8B-ACC1-4B9D-A6CF-67B9ECB0FA69}" srcId="{D9B55777-DDFF-4565-AB02-2EC0479C7D38}" destId="{F8E30448-4DAD-4FDD-9798-24E46851B277}" srcOrd="6" destOrd="0" parTransId="{1F88B589-8205-4416-9442-29C14284B60B}" sibTransId="{F5D91A8F-C06B-449B-A8E1-05BB5B8AC507}"/>
    <dgm:cxn modelId="{0C9DAF51-A565-4DF9-BA17-29F1E50196DA}" srcId="{D9B55777-DDFF-4565-AB02-2EC0479C7D38}" destId="{323ABF2B-F96D-4ADB-A485-193DEF4691BB}" srcOrd="5" destOrd="0" parTransId="{3DC9BFC0-278F-4776-8BA8-FB64A20830DA}" sibTransId="{6E646FCA-6F74-4E2A-94CA-584CE4AE6903}"/>
    <dgm:cxn modelId="{CD93D8EC-E9DC-4BFC-8C07-113D49353B42}" type="presOf" srcId="{D3D102AB-B9BC-4C0A-8BF6-F12A65784A88}" destId="{88EF5B97-D8A1-450C-A287-E5EBC0B465EC}" srcOrd="0" destOrd="0" presId="urn:microsoft.com/office/officeart/2008/layout/HexagonCluster"/>
    <dgm:cxn modelId="{AC0FBCD1-20D9-4F3E-91D8-0F843FF9E639}" type="presOf" srcId="{DFDDE6F0-6EE6-40E1-AB25-1A9A0F3BEE0A}" destId="{2A22AFCC-4E35-4A65-9092-D64A1DA62482}" srcOrd="0" destOrd="0" presId="urn:microsoft.com/office/officeart/2008/layout/HexagonCluster"/>
    <dgm:cxn modelId="{A0B0A54C-9F77-412E-8413-9ACDD275E894}" type="presOf" srcId="{323ABF2B-F96D-4ADB-A485-193DEF4691BB}" destId="{0701C02B-F379-49BB-BCCA-813212E51BC0}" srcOrd="0" destOrd="0" presId="urn:microsoft.com/office/officeart/2008/layout/HexagonCluster"/>
    <dgm:cxn modelId="{F5A8C9AB-2F66-4C77-A906-4AC534F84B5C}" type="presOf" srcId="{5B19E36E-88FD-4554-A2D8-4520E3AC7DB5}" destId="{819B289C-A39C-4186-B8A0-309B1B9B4E64}" srcOrd="0" destOrd="0" presId="urn:microsoft.com/office/officeart/2008/layout/HexagonCluster"/>
    <dgm:cxn modelId="{7313052D-E8D1-4FB6-A2D9-7B0E45986D01}" type="presOf" srcId="{970AAA66-CD1E-41CF-B702-1C94F56940B4}" destId="{D205BE32-A4F0-4177-8559-ECD6282B14B0}" srcOrd="0" destOrd="0" presId="urn:microsoft.com/office/officeart/2008/layout/HexagonCluster"/>
    <dgm:cxn modelId="{8AD37B92-348E-4730-8720-188A676C8337}" type="presOf" srcId="{66D574F1-B7FB-431A-8B38-13C73C29C974}" destId="{12FB5C68-E2EA-4121-ABC2-06DA078F1BC9}" srcOrd="0" destOrd="0" presId="urn:microsoft.com/office/officeart/2008/layout/HexagonCluster"/>
    <dgm:cxn modelId="{97503BC2-7AC6-43E1-9AFD-55442D58CAA5}" srcId="{D9B55777-DDFF-4565-AB02-2EC0479C7D38}" destId="{23CD57A8-9175-4215-A3D5-3D7EBFE82591}" srcOrd="2" destOrd="0" parTransId="{E1F4A716-0460-4510-93FD-B12C4D7D5CF9}" sibTransId="{5B19E36E-88FD-4554-A2D8-4520E3AC7DB5}"/>
    <dgm:cxn modelId="{79AE5D0F-081B-4F39-B58C-8F4DFF31F3AA}" type="presOf" srcId="{9383A26C-63BD-41EE-B108-7C8114338364}" destId="{56BA300E-6318-4AF3-BBE6-0BF187683C5E}" srcOrd="0" destOrd="0" presId="urn:microsoft.com/office/officeart/2008/layout/HexagonCluster"/>
    <dgm:cxn modelId="{D2679963-0FB2-45FA-BFB4-ECA3C557A316}" type="presParOf" srcId="{24B5D8A2-3F29-481E-B800-467EB45FE205}" destId="{61C4B41F-59B7-4699-A4C0-236DE7E55769}" srcOrd="0" destOrd="0" presId="urn:microsoft.com/office/officeart/2008/layout/HexagonCluster"/>
    <dgm:cxn modelId="{42DB9E61-818C-4C39-9E54-DD1119810FA1}" type="presParOf" srcId="{61C4B41F-59B7-4699-A4C0-236DE7E55769}" destId="{9AF4EE6E-A4CC-4C24-AF68-78B67A3F5252}" srcOrd="0" destOrd="0" presId="urn:microsoft.com/office/officeart/2008/layout/HexagonCluster"/>
    <dgm:cxn modelId="{6E4040CC-8AFF-4B3D-9980-0CB0260EFD44}" type="presParOf" srcId="{24B5D8A2-3F29-481E-B800-467EB45FE205}" destId="{E618CCA0-537F-4E72-AB52-C8DC7FE5E7A7}" srcOrd="1" destOrd="0" presId="urn:microsoft.com/office/officeart/2008/layout/HexagonCluster"/>
    <dgm:cxn modelId="{7EF5C39C-5626-435D-9B6F-6EF88E75CFC7}" type="presParOf" srcId="{E618CCA0-537F-4E72-AB52-C8DC7FE5E7A7}" destId="{298B11FC-0AE6-4FE4-8678-C66032666438}" srcOrd="0" destOrd="0" presId="urn:microsoft.com/office/officeart/2008/layout/HexagonCluster"/>
    <dgm:cxn modelId="{8B9758E6-B149-4469-99FF-2AFB6C8981FB}" type="presParOf" srcId="{24B5D8A2-3F29-481E-B800-467EB45FE205}" destId="{223937B0-EABD-46FB-BEAD-4AD6BEA89341}" srcOrd="2" destOrd="0" presId="urn:microsoft.com/office/officeart/2008/layout/HexagonCluster"/>
    <dgm:cxn modelId="{7A861A0A-A04D-4472-A443-0EFE4FC01D43}" type="presParOf" srcId="{223937B0-EABD-46FB-BEAD-4AD6BEA89341}" destId="{88EF5B97-D8A1-450C-A287-E5EBC0B465EC}" srcOrd="0" destOrd="0" presId="urn:microsoft.com/office/officeart/2008/layout/HexagonCluster"/>
    <dgm:cxn modelId="{9B5CADF5-E708-43A3-AC9F-AD74E86EB29A}" type="presParOf" srcId="{24B5D8A2-3F29-481E-B800-467EB45FE205}" destId="{EF644683-0DE6-4DDC-A970-67E074CE7878}" srcOrd="3" destOrd="0" presId="urn:microsoft.com/office/officeart/2008/layout/HexagonCluster"/>
    <dgm:cxn modelId="{0407D42E-3FBC-402E-98A2-0FDD24996955}" type="presParOf" srcId="{EF644683-0DE6-4DDC-A970-67E074CE7878}" destId="{13DEBDA9-1413-47DC-9A8C-BA440B63ACDD}" srcOrd="0" destOrd="0" presId="urn:microsoft.com/office/officeart/2008/layout/HexagonCluster"/>
    <dgm:cxn modelId="{06A3D906-51AF-42F9-A924-0FF08F0AEF51}" type="presParOf" srcId="{24B5D8A2-3F29-481E-B800-467EB45FE205}" destId="{E66D8AC3-CF2C-4059-9F46-2DEE3E926E6A}" srcOrd="4" destOrd="0" presId="urn:microsoft.com/office/officeart/2008/layout/HexagonCluster"/>
    <dgm:cxn modelId="{67C0AA7C-E47C-4EB5-9CCE-3B5B47B46EE8}" type="presParOf" srcId="{E66D8AC3-CF2C-4059-9F46-2DEE3E926E6A}" destId="{968D4AF3-89DA-4DBC-AB42-131405B3BAD0}" srcOrd="0" destOrd="0" presId="urn:microsoft.com/office/officeart/2008/layout/HexagonCluster"/>
    <dgm:cxn modelId="{83559297-8A88-42A4-9C7C-73C99972F885}" type="presParOf" srcId="{24B5D8A2-3F29-481E-B800-467EB45FE205}" destId="{0ADFFBF4-C9E4-48E5-A937-E07688D375A8}" srcOrd="5" destOrd="0" presId="urn:microsoft.com/office/officeart/2008/layout/HexagonCluster"/>
    <dgm:cxn modelId="{1862CDDD-1443-426D-8987-B537D7633E84}" type="presParOf" srcId="{0ADFFBF4-C9E4-48E5-A937-E07688D375A8}" destId="{CA75A67D-A6EE-4D79-B27D-1E4A5E2DE768}" srcOrd="0" destOrd="0" presId="urn:microsoft.com/office/officeart/2008/layout/HexagonCluster"/>
    <dgm:cxn modelId="{C02C3F1F-5319-4419-B9A8-CF5D1F0DDB6D}" type="presParOf" srcId="{24B5D8A2-3F29-481E-B800-467EB45FE205}" destId="{428D5FCC-FBBB-4BF8-8D17-B9729E8352A2}" srcOrd="6" destOrd="0" presId="urn:microsoft.com/office/officeart/2008/layout/HexagonCluster"/>
    <dgm:cxn modelId="{F384688A-9F1A-4949-A244-45AF75E02000}" type="presParOf" srcId="{428D5FCC-FBBB-4BF8-8D17-B9729E8352A2}" destId="{56BA300E-6318-4AF3-BBE6-0BF187683C5E}" srcOrd="0" destOrd="0" presId="urn:microsoft.com/office/officeart/2008/layout/HexagonCluster"/>
    <dgm:cxn modelId="{0DC6C4D1-76C5-45FA-9774-807B71935EC3}" type="presParOf" srcId="{24B5D8A2-3F29-481E-B800-467EB45FE205}" destId="{4801AFB8-6C87-43B1-89E1-06181FA73EB6}" srcOrd="7" destOrd="0" presId="urn:microsoft.com/office/officeart/2008/layout/HexagonCluster"/>
    <dgm:cxn modelId="{7B416C38-C62D-4AD5-B932-034B1A01AAFA}" type="presParOf" srcId="{4801AFB8-6C87-43B1-89E1-06181FA73EB6}" destId="{9FEA58A5-10C8-469C-B36C-B2AADB9E0657}" srcOrd="0" destOrd="0" presId="urn:microsoft.com/office/officeart/2008/layout/HexagonCluster"/>
    <dgm:cxn modelId="{204B81D6-217D-4B14-B739-D543C81578BB}" type="presParOf" srcId="{24B5D8A2-3F29-481E-B800-467EB45FE205}" destId="{D2D5DDB2-4DEC-42A9-81B2-851BBE258616}" srcOrd="8" destOrd="0" presId="urn:microsoft.com/office/officeart/2008/layout/HexagonCluster"/>
    <dgm:cxn modelId="{9B8FDA7B-AD2D-421C-9D22-0FCEA0DEE72F}" type="presParOf" srcId="{D2D5DDB2-4DEC-42A9-81B2-851BBE258616}" destId="{867BB869-2C5C-46D2-BE61-43C9B0679EEF}" srcOrd="0" destOrd="0" presId="urn:microsoft.com/office/officeart/2008/layout/HexagonCluster"/>
    <dgm:cxn modelId="{7F674059-7136-49DC-889E-D7D66CBC12C5}" type="presParOf" srcId="{24B5D8A2-3F29-481E-B800-467EB45FE205}" destId="{109D4F33-D144-47B1-8FFF-63EBAC06077B}" srcOrd="9" destOrd="0" presId="urn:microsoft.com/office/officeart/2008/layout/HexagonCluster"/>
    <dgm:cxn modelId="{2E2F7EA9-14DC-43D8-9929-2764E414EBC0}" type="presParOf" srcId="{109D4F33-D144-47B1-8FFF-63EBAC06077B}" destId="{612726C7-E1BC-407D-A04F-6CAE440F3F74}" srcOrd="0" destOrd="0" presId="urn:microsoft.com/office/officeart/2008/layout/HexagonCluster"/>
    <dgm:cxn modelId="{3F81ABAC-F2F2-4FA8-A9C9-1B30487ECD38}" type="presParOf" srcId="{24B5D8A2-3F29-481E-B800-467EB45FE205}" destId="{1913D70A-9080-44E5-B448-2D5F2455FD0F}" srcOrd="10" destOrd="0" presId="urn:microsoft.com/office/officeart/2008/layout/HexagonCluster"/>
    <dgm:cxn modelId="{B2D0E377-810E-4381-8494-0328EF1188A1}" type="presParOf" srcId="{1913D70A-9080-44E5-B448-2D5F2455FD0F}" destId="{819B289C-A39C-4186-B8A0-309B1B9B4E64}" srcOrd="0" destOrd="0" presId="urn:microsoft.com/office/officeart/2008/layout/HexagonCluster"/>
    <dgm:cxn modelId="{C602451B-CBA1-407A-8652-224F86D9C840}" type="presParOf" srcId="{24B5D8A2-3F29-481E-B800-467EB45FE205}" destId="{BA6A99DE-1180-46D4-83DC-15451331A8DC}" srcOrd="11" destOrd="0" presId="urn:microsoft.com/office/officeart/2008/layout/HexagonCluster"/>
    <dgm:cxn modelId="{D7DCAE2E-A163-4B68-98F2-03F08100FB1D}" type="presParOf" srcId="{BA6A99DE-1180-46D4-83DC-15451331A8DC}" destId="{A152CEA8-808F-4090-81A0-A4B294198BAD}" srcOrd="0" destOrd="0" presId="urn:microsoft.com/office/officeart/2008/layout/HexagonCluster"/>
    <dgm:cxn modelId="{8AAA6530-AFEE-4EFD-8FAE-3A533E0D7499}" type="presParOf" srcId="{24B5D8A2-3F29-481E-B800-467EB45FE205}" destId="{80B79E3B-AC79-42CA-94BF-2BAAAE741CDE}" srcOrd="12" destOrd="0" presId="urn:microsoft.com/office/officeart/2008/layout/HexagonCluster"/>
    <dgm:cxn modelId="{4967E4AE-3EEE-4E38-8908-DFB2BD384043}" type="presParOf" srcId="{80B79E3B-AC79-42CA-94BF-2BAAAE741CDE}" destId="{2A22AFCC-4E35-4A65-9092-D64A1DA62482}" srcOrd="0" destOrd="0" presId="urn:microsoft.com/office/officeart/2008/layout/HexagonCluster"/>
    <dgm:cxn modelId="{64C83D17-0BA7-4B42-A414-5F9CAC9F4205}" type="presParOf" srcId="{24B5D8A2-3F29-481E-B800-467EB45FE205}" destId="{8C24257F-DB17-4038-824F-CE017808B3B2}" srcOrd="13" destOrd="0" presId="urn:microsoft.com/office/officeart/2008/layout/HexagonCluster"/>
    <dgm:cxn modelId="{FB72AC92-1C3A-4AF0-82B3-9AF1C749723F}" type="presParOf" srcId="{8C24257F-DB17-4038-824F-CE017808B3B2}" destId="{5C09468F-9F23-4BEE-94B6-F127C5C4416D}" srcOrd="0" destOrd="0" presId="urn:microsoft.com/office/officeart/2008/layout/HexagonCluster"/>
    <dgm:cxn modelId="{70DFED29-7CA3-4E0C-A4D5-BA89418DA1CF}" type="presParOf" srcId="{24B5D8A2-3F29-481E-B800-467EB45FE205}" destId="{058DAD7E-2EC3-4537-B0D2-6AE99D804E8E}" srcOrd="14" destOrd="0" presId="urn:microsoft.com/office/officeart/2008/layout/HexagonCluster"/>
    <dgm:cxn modelId="{B1D608DE-C2BE-46DB-B3E1-E6F28F83BF63}" type="presParOf" srcId="{058DAD7E-2EC3-4537-B0D2-6AE99D804E8E}" destId="{DF8541B1-0D73-4022-986B-A581DDF5B2F4}" srcOrd="0" destOrd="0" presId="urn:microsoft.com/office/officeart/2008/layout/HexagonCluster"/>
    <dgm:cxn modelId="{E3E27D43-6732-4BA1-9671-C82E33A70860}" type="presParOf" srcId="{24B5D8A2-3F29-481E-B800-467EB45FE205}" destId="{AB810DC8-FAFB-4114-99C5-3EF775290A4D}" srcOrd="15" destOrd="0" presId="urn:microsoft.com/office/officeart/2008/layout/HexagonCluster"/>
    <dgm:cxn modelId="{66F1A543-8533-4E4B-81F3-AABB15C0E0B4}" type="presParOf" srcId="{AB810DC8-FAFB-4114-99C5-3EF775290A4D}" destId="{CBCF2907-3DF5-49D1-BFD3-0F524C1DC1B2}" srcOrd="0" destOrd="0" presId="urn:microsoft.com/office/officeart/2008/layout/HexagonCluster"/>
    <dgm:cxn modelId="{5AE73F28-2FCC-41F5-AD7A-FFC3385DE36B}" type="presParOf" srcId="{24B5D8A2-3F29-481E-B800-467EB45FE205}" destId="{12606B87-2DFA-43A2-9867-19CAB9D52D9A}" srcOrd="16" destOrd="0" presId="urn:microsoft.com/office/officeart/2008/layout/HexagonCluster"/>
    <dgm:cxn modelId="{8BDE7239-8893-42C8-B4BE-7EC0FD657D7A}" type="presParOf" srcId="{12606B87-2DFA-43A2-9867-19CAB9D52D9A}" destId="{12FB5C68-E2EA-4121-ABC2-06DA078F1BC9}" srcOrd="0" destOrd="0" presId="urn:microsoft.com/office/officeart/2008/layout/HexagonCluster"/>
    <dgm:cxn modelId="{72AE3484-31A1-477B-9B59-81F759874E33}" type="presParOf" srcId="{24B5D8A2-3F29-481E-B800-467EB45FE205}" destId="{0035D445-C9B5-47B6-A4DE-24A94C5BDEAB}" srcOrd="17" destOrd="0" presId="urn:microsoft.com/office/officeart/2008/layout/HexagonCluster"/>
    <dgm:cxn modelId="{967B8046-1C4C-44C2-9950-3DFC084AAFB3}" type="presParOf" srcId="{0035D445-C9B5-47B6-A4DE-24A94C5BDEAB}" destId="{5355FE59-1E54-49A7-9B9D-434F5743DA4F}" srcOrd="0" destOrd="0" presId="urn:microsoft.com/office/officeart/2008/layout/HexagonCluster"/>
    <dgm:cxn modelId="{E769E731-D6B4-4A90-AAEE-163E96A8619F}" type="presParOf" srcId="{24B5D8A2-3F29-481E-B800-467EB45FE205}" destId="{A577D7C8-AC93-488F-AF43-31B6CABB55B4}" srcOrd="18" destOrd="0" presId="urn:microsoft.com/office/officeart/2008/layout/HexagonCluster"/>
    <dgm:cxn modelId="{DF6B3F3D-4056-4AFE-84E3-6E931E9B93EF}" type="presParOf" srcId="{A577D7C8-AC93-488F-AF43-31B6CABB55B4}" destId="{7D7C523C-17A1-481A-AED0-C0378843C13A}" srcOrd="0" destOrd="0" presId="urn:microsoft.com/office/officeart/2008/layout/HexagonCluster"/>
    <dgm:cxn modelId="{9E5E95C3-B950-41EC-9E5D-A295F14D327F}" type="presParOf" srcId="{24B5D8A2-3F29-481E-B800-467EB45FE205}" destId="{D9C56D92-CA87-427B-B3B9-7C074FD440EE}" srcOrd="19" destOrd="0" presId="urn:microsoft.com/office/officeart/2008/layout/HexagonCluster"/>
    <dgm:cxn modelId="{083ED96C-3438-46C7-B294-C922A4592863}" type="presParOf" srcId="{D9C56D92-CA87-427B-B3B9-7C074FD440EE}" destId="{3F157990-CDB8-451F-89D3-1BFEFC2B8008}" srcOrd="0" destOrd="0" presId="urn:microsoft.com/office/officeart/2008/layout/HexagonCluster"/>
    <dgm:cxn modelId="{B07D70FB-271B-44CC-8631-46E051F959BB}" type="presParOf" srcId="{24B5D8A2-3F29-481E-B800-467EB45FE205}" destId="{BC5A554F-9A44-4BBF-A7EF-0C9E9959374F}" srcOrd="20" destOrd="0" presId="urn:microsoft.com/office/officeart/2008/layout/HexagonCluster"/>
    <dgm:cxn modelId="{641895E5-45BE-48C3-842E-703AA040223F}" type="presParOf" srcId="{BC5A554F-9A44-4BBF-A7EF-0C9E9959374F}" destId="{0701C02B-F379-49BB-BCCA-813212E51BC0}" srcOrd="0" destOrd="0" presId="urn:microsoft.com/office/officeart/2008/layout/HexagonCluster"/>
    <dgm:cxn modelId="{E26E7825-B0F1-4AD4-B06D-489DD834A06C}" type="presParOf" srcId="{24B5D8A2-3F29-481E-B800-467EB45FE205}" destId="{33604057-813B-43D9-9B9E-62F04552F2AE}" srcOrd="21" destOrd="0" presId="urn:microsoft.com/office/officeart/2008/layout/HexagonCluster"/>
    <dgm:cxn modelId="{934BAB89-C63B-4CFB-9886-257EB45854F4}" type="presParOf" srcId="{33604057-813B-43D9-9B9E-62F04552F2AE}" destId="{A8F2CFB3-E3E2-4B38-BE14-34FE5F62382D}" srcOrd="0" destOrd="0" presId="urn:microsoft.com/office/officeart/2008/layout/HexagonCluster"/>
    <dgm:cxn modelId="{C51CD5CC-F0BD-476F-8032-A78AA14D7D25}" type="presParOf" srcId="{24B5D8A2-3F29-481E-B800-467EB45FE205}" destId="{86EB2937-9BBD-422F-8B0C-D87BC4900C3E}" srcOrd="22" destOrd="0" presId="urn:microsoft.com/office/officeart/2008/layout/HexagonCluster"/>
    <dgm:cxn modelId="{12353984-95CF-4EA1-8659-05336B947C3E}" type="presParOf" srcId="{86EB2937-9BBD-422F-8B0C-D87BC4900C3E}" destId="{9207DD13-3EE8-4AAC-B629-8DCA3B72E2E0}" srcOrd="0" destOrd="0" presId="urn:microsoft.com/office/officeart/2008/layout/HexagonCluster"/>
    <dgm:cxn modelId="{332338A1-6800-4286-9FCE-802F12A58AA9}" type="presParOf" srcId="{24B5D8A2-3F29-481E-B800-467EB45FE205}" destId="{83B22C0E-FB5F-42C7-AAD3-628668443384}" srcOrd="23" destOrd="0" presId="urn:microsoft.com/office/officeart/2008/layout/HexagonCluster"/>
    <dgm:cxn modelId="{42EECB4A-30A1-4266-91C3-2A5C982312FC}" type="presParOf" srcId="{83B22C0E-FB5F-42C7-AAD3-628668443384}" destId="{4AE1B3C5-96E3-43AA-84F0-51F51F02A6BE}" srcOrd="0" destOrd="0" presId="urn:microsoft.com/office/officeart/2008/layout/HexagonCluster"/>
    <dgm:cxn modelId="{490BB4F1-6EAA-4D10-ACA7-D48410328FE1}" type="presParOf" srcId="{24B5D8A2-3F29-481E-B800-467EB45FE205}" destId="{254F0C96-BCD4-414C-91C4-FDE08191F042}" srcOrd="24" destOrd="0" presId="urn:microsoft.com/office/officeart/2008/layout/HexagonCluster"/>
    <dgm:cxn modelId="{3B9476C4-DB83-4D47-B35D-8EA51920593D}" type="presParOf" srcId="{254F0C96-BCD4-414C-91C4-FDE08191F042}" destId="{78CE51AA-38C2-4166-BD6E-1C0EB78DED13}" srcOrd="0" destOrd="0" presId="urn:microsoft.com/office/officeart/2008/layout/HexagonCluster"/>
    <dgm:cxn modelId="{45E75D5A-F900-4B0F-82C9-0299B7CC01CE}" type="presParOf" srcId="{24B5D8A2-3F29-481E-B800-467EB45FE205}" destId="{A1C221F8-179C-472D-9C3C-F29B3D5A41DE}" srcOrd="25" destOrd="0" presId="urn:microsoft.com/office/officeart/2008/layout/HexagonCluster"/>
    <dgm:cxn modelId="{B9DF0B24-123A-4DD6-94DD-9D7F418C1213}" type="presParOf" srcId="{A1C221F8-179C-472D-9C3C-F29B3D5A41DE}" destId="{5FA8B120-2C4F-4265-8192-69AB31A2E032}" srcOrd="0" destOrd="0" presId="urn:microsoft.com/office/officeart/2008/layout/HexagonCluster"/>
    <dgm:cxn modelId="{3875AC2F-9091-495D-9AFC-5FA83755EB66}" type="presParOf" srcId="{24B5D8A2-3F29-481E-B800-467EB45FE205}" destId="{C994641F-215E-444B-A1BA-295608BF27FE}" srcOrd="26" destOrd="0" presId="urn:microsoft.com/office/officeart/2008/layout/HexagonCluster"/>
    <dgm:cxn modelId="{A1945129-04DF-42DD-8983-C9B9A6BB9E4E}" type="presParOf" srcId="{C994641F-215E-444B-A1BA-295608BF27FE}" destId="{2A2C621C-53AD-40BA-B9A9-206979AF2AC0}" srcOrd="0" destOrd="0" presId="urn:microsoft.com/office/officeart/2008/layout/HexagonCluster"/>
    <dgm:cxn modelId="{66E01BED-CC73-49E5-A1CD-D865C20CAEB1}" type="presParOf" srcId="{24B5D8A2-3F29-481E-B800-467EB45FE205}" destId="{4CB60E6B-14E0-43F1-A7EC-F0C45CB30E2F}" srcOrd="27" destOrd="0" presId="urn:microsoft.com/office/officeart/2008/layout/HexagonCluster"/>
    <dgm:cxn modelId="{0C297256-0D92-40BF-9490-A743C7D6DFAE}" type="presParOf" srcId="{4CB60E6B-14E0-43F1-A7EC-F0C45CB30E2F}" destId="{FFDCEB82-0B5D-4E64-8ED3-A80D1F2DB9E7}" srcOrd="0" destOrd="0" presId="urn:microsoft.com/office/officeart/2008/layout/HexagonCluster"/>
    <dgm:cxn modelId="{4DDEE7ED-2FB6-427D-9D00-871B588539E1}" type="presParOf" srcId="{24B5D8A2-3F29-481E-B800-467EB45FE205}" destId="{5E1A128B-DDD8-4834-A084-D4C70776E239}" srcOrd="28" destOrd="0" presId="urn:microsoft.com/office/officeart/2008/layout/HexagonCluster"/>
    <dgm:cxn modelId="{1C80B523-773E-4546-9D96-09805077579C}" type="presParOf" srcId="{5E1A128B-DDD8-4834-A084-D4C70776E239}" destId="{234D09AF-00FA-4BF6-95E3-A81B7709473C}" srcOrd="0" destOrd="0" presId="urn:microsoft.com/office/officeart/2008/layout/HexagonCluster"/>
    <dgm:cxn modelId="{9A03941B-3DC1-4955-8BC4-ED8AB077C93B}" type="presParOf" srcId="{24B5D8A2-3F29-481E-B800-467EB45FE205}" destId="{E1E122AE-0949-44DE-A5F6-2302813E5790}" srcOrd="29" destOrd="0" presId="urn:microsoft.com/office/officeart/2008/layout/HexagonCluster"/>
    <dgm:cxn modelId="{BCED6D00-C70F-488C-A09B-F73F2131A188}" type="presParOf" srcId="{E1E122AE-0949-44DE-A5F6-2302813E5790}" destId="{9F3E0B15-9C9B-4756-93C1-710E49591F9F}" srcOrd="0" destOrd="0" presId="urn:microsoft.com/office/officeart/2008/layout/HexagonCluster"/>
    <dgm:cxn modelId="{9F767382-0B66-4E3C-89B4-0081B17F70DD}" type="presParOf" srcId="{24B5D8A2-3F29-481E-B800-467EB45FE205}" destId="{7D6F0801-1AE4-4421-BF1C-B56412D06858}" srcOrd="30" destOrd="0" presId="urn:microsoft.com/office/officeart/2008/layout/HexagonCluster"/>
    <dgm:cxn modelId="{ECCE4579-7E0F-4563-BD61-32F4B5115B92}" type="presParOf" srcId="{7D6F0801-1AE4-4421-BF1C-B56412D06858}" destId="{2D3E8E50-2E8D-490D-997C-7CBAABBE3AF0}" srcOrd="0" destOrd="0" presId="urn:microsoft.com/office/officeart/2008/layout/HexagonCluster"/>
    <dgm:cxn modelId="{933E3CB8-7F61-4F6F-BECE-2CCFF7D660F2}" type="presParOf" srcId="{24B5D8A2-3F29-481E-B800-467EB45FE205}" destId="{ABDDA1E3-D3A1-4F02-BEC0-9DC51C0D8FE2}" srcOrd="31" destOrd="0" presId="urn:microsoft.com/office/officeart/2008/layout/HexagonCluster"/>
    <dgm:cxn modelId="{35E6F2C4-90C9-4B68-921D-404A9ABACEE4}" type="presParOf" srcId="{ABDDA1E3-D3A1-4F02-BEC0-9DC51C0D8FE2}" destId="{C20E954D-DCC2-474E-ABFD-7FDBFA8C71E6}" srcOrd="0" destOrd="0" presId="urn:microsoft.com/office/officeart/2008/layout/HexagonCluster"/>
    <dgm:cxn modelId="{CE620994-86ED-4D35-89F1-1849822C117D}" type="presParOf" srcId="{24B5D8A2-3F29-481E-B800-467EB45FE205}" destId="{7C894541-49D7-4B8F-8DF3-16A8DA52DB80}" srcOrd="32" destOrd="0" presId="urn:microsoft.com/office/officeart/2008/layout/HexagonCluster"/>
    <dgm:cxn modelId="{50FDD575-02DE-45A2-A729-63D7F615D572}" type="presParOf" srcId="{7C894541-49D7-4B8F-8DF3-16A8DA52DB80}" destId="{68E78BEA-E571-4A38-8DB0-FB943DAD7244}" srcOrd="0" destOrd="0" presId="urn:microsoft.com/office/officeart/2008/layout/HexagonCluster"/>
    <dgm:cxn modelId="{2D7A77ED-394B-4B11-BA00-C0E3B4D61E90}" type="presParOf" srcId="{24B5D8A2-3F29-481E-B800-467EB45FE205}" destId="{CD7AB401-BEE5-4242-968D-5396A6AB77ED}" srcOrd="33" destOrd="0" presId="urn:microsoft.com/office/officeart/2008/layout/HexagonCluster"/>
    <dgm:cxn modelId="{49AE28D7-1681-4F73-90EF-8B61182C3B68}" type="presParOf" srcId="{CD7AB401-BEE5-4242-968D-5396A6AB77ED}" destId="{BAB6C5B1-0183-4C06-9A6A-D58DBD0F4A1A}" srcOrd="0" destOrd="0" presId="urn:microsoft.com/office/officeart/2008/layout/HexagonCluster"/>
    <dgm:cxn modelId="{9C0F71D2-427C-4F11-9327-0441E2DBA052}" type="presParOf" srcId="{24B5D8A2-3F29-481E-B800-467EB45FE205}" destId="{F0125717-C19B-4023-ABAE-821EC9C12868}" srcOrd="34" destOrd="0" presId="urn:microsoft.com/office/officeart/2008/layout/HexagonCluster"/>
    <dgm:cxn modelId="{F177C50B-27FF-4EDE-9F61-054C0FF2E52B}" type="presParOf" srcId="{F0125717-C19B-4023-ABAE-821EC9C12868}" destId="{D205BE32-A4F0-4177-8559-ECD6282B14B0}" srcOrd="0" destOrd="0" presId="urn:microsoft.com/office/officeart/2008/layout/HexagonCluster"/>
    <dgm:cxn modelId="{FF1EF991-3D3D-441D-B3A6-EEB88F0121C4}" type="presParOf" srcId="{24B5D8A2-3F29-481E-B800-467EB45FE205}" destId="{3FB1FD24-8C87-47E2-A446-D167D4FC6263}" srcOrd="35" destOrd="0" presId="urn:microsoft.com/office/officeart/2008/layout/HexagonCluster"/>
    <dgm:cxn modelId="{DAAC3DD4-2C24-4A77-B060-B87EB3A93B56}" type="presParOf" srcId="{3FB1FD24-8C87-47E2-A446-D167D4FC6263}" destId="{AA1553CB-25D2-4B70-BED1-65424142689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EF1E5F-57AF-4286-8627-EC4794368FBB}" type="doc">
      <dgm:prSet loTypeId="urn:microsoft.com/office/officeart/2008/layout/VerticalCurvedList" loCatId="list" qsTypeId="urn:microsoft.com/office/officeart/2005/8/quickstyle/3d3" qsCatId="3D" csTypeId="urn:microsoft.com/office/officeart/2005/8/colors/accent4_4" csCatId="accent4" phldr="1"/>
      <dgm:spPr/>
      <dgm:t>
        <a:bodyPr/>
        <a:lstStyle/>
        <a:p>
          <a:endParaRPr lang="en-US"/>
        </a:p>
      </dgm:t>
    </dgm:pt>
    <dgm:pt modelId="{9B50219B-C881-45FF-BB3F-362AE7A4B0A7}">
      <dgm:prSet phldrT="[Text]" custT="1"/>
      <dgm:spPr>
        <a:solidFill>
          <a:schemeClr val="bg1">
            <a:lumMod val="75000"/>
          </a:schemeClr>
        </a:solidFill>
      </dgm:spPr>
      <dgm:t>
        <a:bodyPr/>
        <a:lstStyle/>
        <a:p>
          <a:r>
            <a:rPr lang="en-US" sz="2800" dirty="0" smtClean="0"/>
            <a:t>Overview of ComEd</a:t>
          </a:r>
          <a:endParaRPr lang="en-US" sz="2800" dirty="0"/>
        </a:p>
      </dgm:t>
    </dgm:pt>
    <dgm:pt modelId="{9C98D9AB-D157-4BA6-92B3-7B60C563170C}" type="parTrans" cxnId="{3C16ECBC-D3E4-480D-BA28-81BEE11CE30B}">
      <dgm:prSet/>
      <dgm:spPr/>
      <dgm:t>
        <a:bodyPr/>
        <a:lstStyle/>
        <a:p>
          <a:endParaRPr lang="en-US"/>
        </a:p>
      </dgm:t>
    </dgm:pt>
    <dgm:pt modelId="{8A3368CA-2577-44EA-907F-5FF47808DDE2}" type="sibTrans" cxnId="{3C16ECBC-D3E4-480D-BA28-81BEE11CE30B}">
      <dgm:prSet/>
      <dgm:spPr/>
      <dgm:t>
        <a:bodyPr/>
        <a:lstStyle/>
        <a:p>
          <a:endParaRPr lang="en-US"/>
        </a:p>
      </dgm:t>
    </dgm:pt>
    <dgm:pt modelId="{CDB39B83-87D3-45BF-BA9B-13DC28CA14AC}">
      <dgm:prSet phldrT="[Text]" custT="1"/>
      <dgm:spPr>
        <a:solidFill>
          <a:schemeClr val="accent3">
            <a:lumMod val="65000"/>
          </a:schemeClr>
        </a:solidFill>
      </dgm:spPr>
      <dgm:t>
        <a:bodyPr/>
        <a:lstStyle/>
        <a:p>
          <a:r>
            <a:rPr lang="en-US" sz="2800" dirty="0" smtClean="0"/>
            <a:t>Introduction to Microgrids</a:t>
          </a:r>
          <a:endParaRPr lang="en-US" sz="2800" dirty="0"/>
        </a:p>
      </dgm:t>
    </dgm:pt>
    <dgm:pt modelId="{B4845C31-B951-45CE-A3EE-A7699B44AEE1}" type="parTrans" cxnId="{B5D7C121-B18C-45DD-A0FB-B5FA876CC94F}">
      <dgm:prSet/>
      <dgm:spPr/>
      <dgm:t>
        <a:bodyPr/>
        <a:lstStyle/>
        <a:p>
          <a:endParaRPr lang="en-US"/>
        </a:p>
      </dgm:t>
    </dgm:pt>
    <dgm:pt modelId="{51396473-F497-4550-939C-D07CF605E81D}" type="sibTrans" cxnId="{B5D7C121-B18C-45DD-A0FB-B5FA876CC94F}">
      <dgm:prSet/>
      <dgm:spPr/>
      <dgm:t>
        <a:bodyPr/>
        <a:lstStyle/>
        <a:p>
          <a:endParaRPr lang="en-US"/>
        </a:p>
      </dgm:t>
    </dgm:pt>
    <dgm:pt modelId="{F78FE8F0-1383-496A-93C5-0B4CA49CDD3A}">
      <dgm:prSet phldrT="[Text]" custT="1"/>
      <dgm:spPr>
        <a:solidFill>
          <a:schemeClr val="bg1">
            <a:lumMod val="50000"/>
          </a:schemeClr>
        </a:solidFill>
      </dgm:spPr>
      <dgm:t>
        <a:bodyPr/>
        <a:lstStyle/>
        <a:p>
          <a:r>
            <a:rPr lang="en-US" sz="2800" dirty="0" smtClean="0"/>
            <a:t>Holistic Evaluation of Service Territory </a:t>
          </a:r>
        </a:p>
      </dgm:t>
    </dgm:pt>
    <dgm:pt modelId="{29B332CE-1C30-450D-AC69-41216878F58E}" type="parTrans" cxnId="{C5371C12-C861-41E4-A3A3-A410FD21ED1E}">
      <dgm:prSet/>
      <dgm:spPr/>
      <dgm:t>
        <a:bodyPr/>
        <a:lstStyle/>
        <a:p>
          <a:endParaRPr lang="en-US"/>
        </a:p>
      </dgm:t>
    </dgm:pt>
    <dgm:pt modelId="{1F80A199-B350-41C5-9CDB-541327804932}" type="sibTrans" cxnId="{C5371C12-C861-41E4-A3A3-A410FD21ED1E}">
      <dgm:prSet/>
      <dgm:spPr/>
      <dgm:t>
        <a:bodyPr/>
        <a:lstStyle/>
        <a:p>
          <a:endParaRPr lang="en-US"/>
        </a:p>
      </dgm:t>
    </dgm:pt>
    <dgm:pt modelId="{95F2F199-1307-4940-98C4-82D74211E7CB}">
      <dgm:prSet phldrT="[Text]" custT="1"/>
      <dgm:spPr>
        <a:solidFill>
          <a:srgbClr val="C00000"/>
        </a:solidFill>
      </dgm:spPr>
      <dgm:t>
        <a:bodyPr/>
        <a:lstStyle/>
        <a:p>
          <a:r>
            <a:rPr lang="en-US" sz="2800" dirty="0" smtClean="0"/>
            <a:t>Proposed Microgrid Pilot Program</a:t>
          </a:r>
        </a:p>
      </dgm:t>
    </dgm:pt>
    <dgm:pt modelId="{4BF95B3F-9F13-4A2B-8799-A776C2EC41E0}" type="parTrans" cxnId="{DF56E6F8-4A6B-41B5-8A1D-CD8ED0BF1058}">
      <dgm:prSet/>
      <dgm:spPr/>
      <dgm:t>
        <a:bodyPr/>
        <a:lstStyle/>
        <a:p>
          <a:endParaRPr lang="en-US"/>
        </a:p>
      </dgm:t>
    </dgm:pt>
    <dgm:pt modelId="{BE09B13C-E4A6-4E50-88BF-759040BA4324}" type="sibTrans" cxnId="{DF56E6F8-4A6B-41B5-8A1D-CD8ED0BF1058}">
      <dgm:prSet/>
      <dgm:spPr/>
      <dgm:t>
        <a:bodyPr/>
        <a:lstStyle/>
        <a:p>
          <a:endParaRPr lang="en-US"/>
        </a:p>
      </dgm:t>
    </dgm:pt>
    <dgm:pt modelId="{8D62DDB8-9BD2-42E9-974C-27B6DC95E383}">
      <dgm:prSet phldrT="[Text]" custT="1"/>
      <dgm:spPr>
        <a:solidFill>
          <a:schemeClr val="tx1">
            <a:lumMod val="85000"/>
            <a:lumOff val="15000"/>
          </a:schemeClr>
        </a:solidFill>
      </dgm:spPr>
      <dgm:t>
        <a:bodyPr/>
        <a:lstStyle/>
        <a:p>
          <a:r>
            <a:rPr lang="en-US" sz="2800" dirty="0" smtClean="0"/>
            <a:t>Additional Microgrid Efforts</a:t>
          </a:r>
        </a:p>
      </dgm:t>
    </dgm:pt>
    <dgm:pt modelId="{1E98510A-9AE4-4A0D-B77F-2B6E05F83DFA}" type="parTrans" cxnId="{123EE68A-44B3-4EBB-9EFE-F5C31884E6B7}">
      <dgm:prSet/>
      <dgm:spPr/>
      <dgm:t>
        <a:bodyPr/>
        <a:lstStyle/>
        <a:p>
          <a:endParaRPr lang="en-US"/>
        </a:p>
      </dgm:t>
    </dgm:pt>
    <dgm:pt modelId="{43983A6D-4B8E-40F9-B639-B816F411C1D5}" type="sibTrans" cxnId="{123EE68A-44B3-4EBB-9EFE-F5C31884E6B7}">
      <dgm:prSet/>
      <dgm:spPr/>
      <dgm:t>
        <a:bodyPr/>
        <a:lstStyle/>
        <a:p>
          <a:endParaRPr lang="en-US"/>
        </a:p>
      </dgm:t>
    </dgm:pt>
    <dgm:pt modelId="{55A8C74C-F099-4C23-947A-76C7B80773D9}" type="pres">
      <dgm:prSet presAssocID="{90EF1E5F-57AF-4286-8627-EC4794368FBB}" presName="Name0" presStyleCnt="0">
        <dgm:presLayoutVars>
          <dgm:chMax val="7"/>
          <dgm:chPref val="7"/>
          <dgm:dir/>
        </dgm:presLayoutVars>
      </dgm:prSet>
      <dgm:spPr/>
      <dgm:t>
        <a:bodyPr/>
        <a:lstStyle/>
        <a:p>
          <a:endParaRPr lang="en-US"/>
        </a:p>
      </dgm:t>
    </dgm:pt>
    <dgm:pt modelId="{ED5BD5CC-7551-4F4E-BCA1-9417A3817BB2}" type="pres">
      <dgm:prSet presAssocID="{90EF1E5F-57AF-4286-8627-EC4794368FBB}" presName="Name1" presStyleCnt="0"/>
      <dgm:spPr/>
    </dgm:pt>
    <dgm:pt modelId="{ABA3A5D2-3B30-4392-8E89-5952C9602C96}" type="pres">
      <dgm:prSet presAssocID="{90EF1E5F-57AF-4286-8627-EC4794368FBB}" presName="cycle" presStyleCnt="0"/>
      <dgm:spPr/>
    </dgm:pt>
    <dgm:pt modelId="{9ED90FEB-318D-4172-B6F8-9B84DD7ACB46}" type="pres">
      <dgm:prSet presAssocID="{90EF1E5F-57AF-4286-8627-EC4794368FBB}" presName="srcNode" presStyleLbl="node1" presStyleIdx="0" presStyleCnt="5"/>
      <dgm:spPr/>
    </dgm:pt>
    <dgm:pt modelId="{871DB5C8-6F5B-4175-A1AB-E2D85FE0D831}" type="pres">
      <dgm:prSet presAssocID="{90EF1E5F-57AF-4286-8627-EC4794368FBB}" presName="conn" presStyleLbl="parChTrans1D2" presStyleIdx="0" presStyleCnt="1"/>
      <dgm:spPr/>
      <dgm:t>
        <a:bodyPr/>
        <a:lstStyle/>
        <a:p>
          <a:endParaRPr lang="en-US"/>
        </a:p>
      </dgm:t>
    </dgm:pt>
    <dgm:pt modelId="{DC70F3E1-3E85-460E-874B-50D93D4C504E}" type="pres">
      <dgm:prSet presAssocID="{90EF1E5F-57AF-4286-8627-EC4794368FBB}" presName="extraNode" presStyleLbl="node1" presStyleIdx="0" presStyleCnt="5"/>
      <dgm:spPr/>
    </dgm:pt>
    <dgm:pt modelId="{16ED2265-8325-4335-96CC-ED0685EBE2C6}" type="pres">
      <dgm:prSet presAssocID="{90EF1E5F-57AF-4286-8627-EC4794368FBB}" presName="dstNode" presStyleLbl="node1" presStyleIdx="0" presStyleCnt="5"/>
      <dgm:spPr/>
    </dgm:pt>
    <dgm:pt modelId="{7CF4754C-F80C-42EE-A192-9A95D0E05B9E}" type="pres">
      <dgm:prSet presAssocID="{9B50219B-C881-45FF-BB3F-362AE7A4B0A7}" presName="text_1" presStyleLbl="node1" presStyleIdx="0" presStyleCnt="5">
        <dgm:presLayoutVars>
          <dgm:bulletEnabled val="1"/>
        </dgm:presLayoutVars>
      </dgm:prSet>
      <dgm:spPr/>
      <dgm:t>
        <a:bodyPr/>
        <a:lstStyle/>
        <a:p>
          <a:endParaRPr lang="en-US"/>
        </a:p>
      </dgm:t>
    </dgm:pt>
    <dgm:pt modelId="{C0ADA84E-4337-4ECB-AC7B-F30666258C06}" type="pres">
      <dgm:prSet presAssocID="{9B50219B-C881-45FF-BB3F-362AE7A4B0A7}" presName="accent_1" presStyleCnt="0"/>
      <dgm:spPr/>
    </dgm:pt>
    <dgm:pt modelId="{A84EDE35-ACEE-45BF-AB44-15B7D74A67CA}" type="pres">
      <dgm:prSet presAssocID="{9B50219B-C881-45FF-BB3F-362AE7A4B0A7}" presName="accentRepeatNode" presStyleLbl="solidFgAcc1" presStyleIdx="0" presStyleCnt="5"/>
      <dgm:spPr/>
    </dgm:pt>
    <dgm:pt modelId="{822DC54F-8C1A-491E-B5D0-291E5D54FAB2}" type="pres">
      <dgm:prSet presAssocID="{CDB39B83-87D3-45BF-BA9B-13DC28CA14AC}" presName="text_2" presStyleLbl="node1" presStyleIdx="1" presStyleCnt="5">
        <dgm:presLayoutVars>
          <dgm:bulletEnabled val="1"/>
        </dgm:presLayoutVars>
      </dgm:prSet>
      <dgm:spPr/>
      <dgm:t>
        <a:bodyPr/>
        <a:lstStyle/>
        <a:p>
          <a:endParaRPr lang="en-US"/>
        </a:p>
      </dgm:t>
    </dgm:pt>
    <dgm:pt modelId="{DD396AFD-7DBD-421E-A38F-0A28FEA0A3F6}" type="pres">
      <dgm:prSet presAssocID="{CDB39B83-87D3-45BF-BA9B-13DC28CA14AC}" presName="accent_2" presStyleCnt="0"/>
      <dgm:spPr/>
    </dgm:pt>
    <dgm:pt modelId="{D74345AA-085D-47F0-A9C9-88C2A76CBED3}" type="pres">
      <dgm:prSet presAssocID="{CDB39B83-87D3-45BF-BA9B-13DC28CA14AC}" presName="accentRepeatNode" presStyleLbl="solidFgAcc1" presStyleIdx="1" presStyleCnt="5"/>
      <dgm:spPr/>
    </dgm:pt>
    <dgm:pt modelId="{C09FA7DD-DB80-419C-B75F-64732443C2E3}" type="pres">
      <dgm:prSet presAssocID="{F78FE8F0-1383-496A-93C5-0B4CA49CDD3A}" presName="text_3" presStyleLbl="node1" presStyleIdx="2" presStyleCnt="5">
        <dgm:presLayoutVars>
          <dgm:bulletEnabled val="1"/>
        </dgm:presLayoutVars>
      </dgm:prSet>
      <dgm:spPr/>
      <dgm:t>
        <a:bodyPr/>
        <a:lstStyle/>
        <a:p>
          <a:endParaRPr lang="en-US"/>
        </a:p>
      </dgm:t>
    </dgm:pt>
    <dgm:pt modelId="{4ADF15B5-48A5-412C-B8EB-78CD6AF6189A}" type="pres">
      <dgm:prSet presAssocID="{F78FE8F0-1383-496A-93C5-0B4CA49CDD3A}" presName="accent_3" presStyleCnt="0"/>
      <dgm:spPr/>
    </dgm:pt>
    <dgm:pt modelId="{9131EC2E-7079-4120-B9D5-4924123DB13E}" type="pres">
      <dgm:prSet presAssocID="{F78FE8F0-1383-496A-93C5-0B4CA49CDD3A}" presName="accentRepeatNode" presStyleLbl="solidFgAcc1" presStyleIdx="2" presStyleCnt="5"/>
      <dgm:spPr/>
    </dgm:pt>
    <dgm:pt modelId="{0C7C41CE-4352-49A1-99C0-27AC4BE239C9}" type="pres">
      <dgm:prSet presAssocID="{95F2F199-1307-4940-98C4-82D74211E7CB}" presName="text_4" presStyleLbl="node1" presStyleIdx="3" presStyleCnt="5">
        <dgm:presLayoutVars>
          <dgm:bulletEnabled val="1"/>
        </dgm:presLayoutVars>
      </dgm:prSet>
      <dgm:spPr/>
      <dgm:t>
        <a:bodyPr/>
        <a:lstStyle/>
        <a:p>
          <a:endParaRPr lang="en-US"/>
        </a:p>
      </dgm:t>
    </dgm:pt>
    <dgm:pt modelId="{1B4CA107-1511-4C85-A8F9-4A38512F8998}" type="pres">
      <dgm:prSet presAssocID="{95F2F199-1307-4940-98C4-82D74211E7CB}" presName="accent_4" presStyleCnt="0"/>
      <dgm:spPr/>
    </dgm:pt>
    <dgm:pt modelId="{7A8DD3BF-0089-4627-886C-27D0BB0A51F0}" type="pres">
      <dgm:prSet presAssocID="{95F2F199-1307-4940-98C4-82D74211E7CB}" presName="accentRepeatNode" presStyleLbl="solidFgAcc1" presStyleIdx="3" presStyleCnt="5"/>
      <dgm:spPr/>
    </dgm:pt>
    <dgm:pt modelId="{1E48EC30-7B89-4751-BD91-A4B1366A24A5}" type="pres">
      <dgm:prSet presAssocID="{8D62DDB8-9BD2-42E9-974C-27B6DC95E383}" presName="text_5" presStyleLbl="node1" presStyleIdx="4" presStyleCnt="5">
        <dgm:presLayoutVars>
          <dgm:bulletEnabled val="1"/>
        </dgm:presLayoutVars>
      </dgm:prSet>
      <dgm:spPr/>
      <dgm:t>
        <a:bodyPr/>
        <a:lstStyle/>
        <a:p>
          <a:endParaRPr lang="en-US"/>
        </a:p>
      </dgm:t>
    </dgm:pt>
    <dgm:pt modelId="{0CA697CC-03A2-4765-843E-AFD702E318BA}" type="pres">
      <dgm:prSet presAssocID="{8D62DDB8-9BD2-42E9-974C-27B6DC95E383}" presName="accent_5" presStyleCnt="0"/>
      <dgm:spPr/>
    </dgm:pt>
    <dgm:pt modelId="{709DFAC9-623C-4B82-99ED-1BFDCDF2C516}" type="pres">
      <dgm:prSet presAssocID="{8D62DDB8-9BD2-42E9-974C-27B6DC95E383}" presName="accentRepeatNode" presStyleLbl="solidFgAcc1" presStyleIdx="4" presStyleCnt="5"/>
      <dgm:spPr/>
    </dgm:pt>
  </dgm:ptLst>
  <dgm:cxnLst>
    <dgm:cxn modelId="{B5D7C121-B18C-45DD-A0FB-B5FA876CC94F}" srcId="{90EF1E5F-57AF-4286-8627-EC4794368FBB}" destId="{CDB39B83-87D3-45BF-BA9B-13DC28CA14AC}" srcOrd="1" destOrd="0" parTransId="{B4845C31-B951-45CE-A3EE-A7699B44AEE1}" sibTransId="{51396473-F497-4550-939C-D07CF605E81D}"/>
    <dgm:cxn modelId="{7119AC54-51A8-4D10-AAF4-405B2F99C5F2}" type="presOf" srcId="{CDB39B83-87D3-45BF-BA9B-13DC28CA14AC}" destId="{822DC54F-8C1A-491E-B5D0-291E5D54FAB2}" srcOrd="0" destOrd="0" presId="urn:microsoft.com/office/officeart/2008/layout/VerticalCurvedList"/>
    <dgm:cxn modelId="{3C16ECBC-D3E4-480D-BA28-81BEE11CE30B}" srcId="{90EF1E5F-57AF-4286-8627-EC4794368FBB}" destId="{9B50219B-C881-45FF-BB3F-362AE7A4B0A7}" srcOrd="0" destOrd="0" parTransId="{9C98D9AB-D157-4BA6-92B3-7B60C563170C}" sibTransId="{8A3368CA-2577-44EA-907F-5FF47808DDE2}"/>
    <dgm:cxn modelId="{3FFCD7C7-321A-4327-9016-DF23A149C456}" type="presOf" srcId="{95F2F199-1307-4940-98C4-82D74211E7CB}" destId="{0C7C41CE-4352-49A1-99C0-27AC4BE239C9}" srcOrd="0" destOrd="0" presId="urn:microsoft.com/office/officeart/2008/layout/VerticalCurvedList"/>
    <dgm:cxn modelId="{C5371C12-C861-41E4-A3A3-A410FD21ED1E}" srcId="{90EF1E5F-57AF-4286-8627-EC4794368FBB}" destId="{F78FE8F0-1383-496A-93C5-0B4CA49CDD3A}" srcOrd="2" destOrd="0" parTransId="{29B332CE-1C30-450D-AC69-41216878F58E}" sibTransId="{1F80A199-B350-41C5-9CDB-541327804932}"/>
    <dgm:cxn modelId="{DF56E6F8-4A6B-41B5-8A1D-CD8ED0BF1058}" srcId="{90EF1E5F-57AF-4286-8627-EC4794368FBB}" destId="{95F2F199-1307-4940-98C4-82D74211E7CB}" srcOrd="3" destOrd="0" parTransId="{4BF95B3F-9F13-4A2B-8799-A776C2EC41E0}" sibTransId="{BE09B13C-E4A6-4E50-88BF-759040BA4324}"/>
    <dgm:cxn modelId="{6C49A0E5-72AF-4584-9262-F299F4496BB8}" type="presOf" srcId="{8A3368CA-2577-44EA-907F-5FF47808DDE2}" destId="{871DB5C8-6F5B-4175-A1AB-E2D85FE0D831}" srcOrd="0" destOrd="0" presId="urn:microsoft.com/office/officeart/2008/layout/VerticalCurvedList"/>
    <dgm:cxn modelId="{C3AA3746-EB56-48E0-9845-7A8F4B51EC61}" type="presOf" srcId="{9B50219B-C881-45FF-BB3F-362AE7A4B0A7}" destId="{7CF4754C-F80C-42EE-A192-9A95D0E05B9E}" srcOrd="0" destOrd="0" presId="urn:microsoft.com/office/officeart/2008/layout/VerticalCurvedList"/>
    <dgm:cxn modelId="{6B72B6C1-F0DA-47F2-B644-FB6AFB14DE1D}" type="presOf" srcId="{8D62DDB8-9BD2-42E9-974C-27B6DC95E383}" destId="{1E48EC30-7B89-4751-BD91-A4B1366A24A5}" srcOrd="0" destOrd="0" presId="urn:microsoft.com/office/officeart/2008/layout/VerticalCurvedList"/>
    <dgm:cxn modelId="{35C0F056-3815-4AF9-8A82-04045C804F8F}" type="presOf" srcId="{90EF1E5F-57AF-4286-8627-EC4794368FBB}" destId="{55A8C74C-F099-4C23-947A-76C7B80773D9}" srcOrd="0" destOrd="0" presId="urn:microsoft.com/office/officeart/2008/layout/VerticalCurvedList"/>
    <dgm:cxn modelId="{123EE68A-44B3-4EBB-9EFE-F5C31884E6B7}" srcId="{90EF1E5F-57AF-4286-8627-EC4794368FBB}" destId="{8D62DDB8-9BD2-42E9-974C-27B6DC95E383}" srcOrd="4" destOrd="0" parTransId="{1E98510A-9AE4-4A0D-B77F-2B6E05F83DFA}" sibTransId="{43983A6D-4B8E-40F9-B639-B816F411C1D5}"/>
    <dgm:cxn modelId="{5504A229-AF58-4007-98F1-9931B8C7BD03}" type="presOf" srcId="{F78FE8F0-1383-496A-93C5-0B4CA49CDD3A}" destId="{C09FA7DD-DB80-419C-B75F-64732443C2E3}" srcOrd="0" destOrd="0" presId="urn:microsoft.com/office/officeart/2008/layout/VerticalCurvedList"/>
    <dgm:cxn modelId="{10E7F6DF-21AA-4951-B3B8-1AC59CE05A58}" type="presParOf" srcId="{55A8C74C-F099-4C23-947A-76C7B80773D9}" destId="{ED5BD5CC-7551-4F4E-BCA1-9417A3817BB2}" srcOrd="0" destOrd="0" presId="urn:microsoft.com/office/officeart/2008/layout/VerticalCurvedList"/>
    <dgm:cxn modelId="{221C7AC5-2FDC-4A0E-8613-DED4E5B7DBD8}" type="presParOf" srcId="{ED5BD5CC-7551-4F4E-BCA1-9417A3817BB2}" destId="{ABA3A5D2-3B30-4392-8E89-5952C9602C96}" srcOrd="0" destOrd="0" presId="urn:microsoft.com/office/officeart/2008/layout/VerticalCurvedList"/>
    <dgm:cxn modelId="{3D9C7DF3-6186-428A-90BB-8F72A4EBAD54}" type="presParOf" srcId="{ABA3A5D2-3B30-4392-8E89-5952C9602C96}" destId="{9ED90FEB-318D-4172-B6F8-9B84DD7ACB46}" srcOrd="0" destOrd="0" presId="urn:microsoft.com/office/officeart/2008/layout/VerticalCurvedList"/>
    <dgm:cxn modelId="{B2751313-876A-4A2A-97AE-CEB529FEEB83}" type="presParOf" srcId="{ABA3A5D2-3B30-4392-8E89-5952C9602C96}" destId="{871DB5C8-6F5B-4175-A1AB-E2D85FE0D831}" srcOrd="1" destOrd="0" presId="urn:microsoft.com/office/officeart/2008/layout/VerticalCurvedList"/>
    <dgm:cxn modelId="{1FE9E294-2E20-4491-A287-7143D74985CE}" type="presParOf" srcId="{ABA3A5D2-3B30-4392-8E89-5952C9602C96}" destId="{DC70F3E1-3E85-460E-874B-50D93D4C504E}" srcOrd="2" destOrd="0" presId="urn:microsoft.com/office/officeart/2008/layout/VerticalCurvedList"/>
    <dgm:cxn modelId="{2D6D5918-971E-4201-AB0C-1EBD5A44DB60}" type="presParOf" srcId="{ABA3A5D2-3B30-4392-8E89-5952C9602C96}" destId="{16ED2265-8325-4335-96CC-ED0685EBE2C6}" srcOrd="3" destOrd="0" presId="urn:microsoft.com/office/officeart/2008/layout/VerticalCurvedList"/>
    <dgm:cxn modelId="{91018B00-88F2-46D6-B1E1-DAE5DCB300F7}" type="presParOf" srcId="{ED5BD5CC-7551-4F4E-BCA1-9417A3817BB2}" destId="{7CF4754C-F80C-42EE-A192-9A95D0E05B9E}" srcOrd="1" destOrd="0" presId="urn:microsoft.com/office/officeart/2008/layout/VerticalCurvedList"/>
    <dgm:cxn modelId="{A3CE7233-8434-4B24-A267-73FA7C57C16F}" type="presParOf" srcId="{ED5BD5CC-7551-4F4E-BCA1-9417A3817BB2}" destId="{C0ADA84E-4337-4ECB-AC7B-F30666258C06}" srcOrd="2" destOrd="0" presId="urn:microsoft.com/office/officeart/2008/layout/VerticalCurvedList"/>
    <dgm:cxn modelId="{EBF4F5C8-2E50-4344-A8BB-3A716AAD02F0}" type="presParOf" srcId="{C0ADA84E-4337-4ECB-AC7B-F30666258C06}" destId="{A84EDE35-ACEE-45BF-AB44-15B7D74A67CA}" srcOrd="0" destOrd="0" presId="urn:microsoft.com/office/officeart/2008/layout/VerticalCurvedList"/>
    <dgm:cxn modelId="{87594BDB-B1C5-4D16-B37C-F90D02AD1248}" type="presParOf" srcId="{ED5BD5CC-7551-4F4E-BCA1-9417A3817BB2}" destId="{822DC54F-8C1A-491E-B5D0-291E5D54FAB2}" srcOrd="3" destOrd="0" presId="urn:microsoft.com/office/officeart/2008/layout/VerticalCurvedList"/>
    <dgm:cxn modelId="{24DDD2A2-34DC-43CF-B2A6-58975626849C}" type="presParOf" srcId="{ED5BD5CC-7551-4F4E-BCA1-9417A3817BB2}" destId="{DD396AFD-7DBD-421E-A38F-0A28FEA0A3F6}" srcOrd="4" destOrd="0" presId="urn:microsoft.com/office/officeart/2008/layout/VerticalCurvedList"/>
    <dgm:cxn modelId="{1C2D8BAA-4C09-4825-975B-9DB4577651E9}" type="presParOf" srcId="{DD396AFD-7DBD-421E-A38F-0A28FEA0A3F6}" destId="{D74345AA-085D-47F0-A9C9-88C2A76CBED3}" srcOrd="0" destOrd="0" presId="urn:microsoft.com/office/officeart/2008/layout/VerticalCurvedList"/>
    <dgm:cxn modelId="{7FD395A7-3760-4E86-B01C-F63D42360280}" type="presParOf" srcId="{ED5BD5CC-7551-4F4E-BCA1-9417A3817BB2}" destId="{C09FA7DD-DB80-419C-B75F-64732443C2E3}" srcOrd="5" destOrd="0" presId="urn:microsoft.com/office/officeart/2008/layout/VerticalCurvedList"/>
    <dgm:cxn modelId="{63F7491A-47C3-4814-B048-72D74712B785}" type="presParOf" srcId="{ED5BD5CC-7551-4F4E-BCA1-9417A3817BB2}" destId="{4ADF15B5-48A5-412C-B8EB-78CD6AF6189A}" srcOrd="6" destOrd="0" presId="urn:microsoft.com/office/officeart/2008/layout/VerticalCurvedList"/>
    <dgm:cxn modelId="{4BB10420-BEEF-47F2-A9FE-14FC46F73905}" type="presParOf" srcId="{4ADF15B5-48A5-412C-B8EB-78CD6AF6189A}" destId="{9131EC2E-7079-4120-B9D5-4924123DB13E}" srcOrd="0" destOrd="0" presId="urn:microsoft.com/office/officeart/2008/layout/VerticalCurvedList"/>
    <dgm:cxn modelId="{2AF2AFCF-8D94-4B1E-A807-E25E590B0CA1}" type="presParOf" srcId="{ED5BD5CC-7551-4F4E-BCA1-9417A3817BB2}" destId="{0C7C41CE-4352-49A1-99C0-27AC4BE239C9}" srcOrd="7" destOrd="0" presId="urn:microsoft.com/office/officeart/2008/layout/VerticalCurvedList"/>
    <dgm:cxn modelId="{27FD33DF-19D6-40B3-9054-F2B7CB51DEAF}" type="presParOf" srcId="{ED5BD5CC-7551-4F4E-BCA1-9417A3817BB2}" destId="{1B4CA107-1511-4C85-A8F9-4A38512F8998}" srcOrd="8" destOrd="0" presId="urn:microsoft.com/office/officeart/2008/layout/VerticalCurvedList"/>
    <dgm:cxn modelId="{97791B19-FD47-4383-B3A9-00B36BDFC7EF}" type="presParOf" srcId="{1B4CA107-1511-4C85-A8F9-4A38512F8998}" destId="{7A8DD3BF-0089-4627-886C-27D0BB0A51F0}" srcOrd="0" destOrd="0" presId="urn:microsoft.com/office/officeart/2008/layout/VerticalCurvedList"/>
    <dgm:cxn modelId="{69BE8D57-5CB6-4DF3-8CED-7767E19544DA}" type="presParOf" srcId="{ED5BD5CC-7551-4F4E-BCA1-9417A3817BB2}" destId="{1E48EC30-7B89-4751-BD91-A4B1366A24A5}" srcOrd="9" destOrd="0" presId="urn:microsoft.com/office/officeart/2008/layout/VerticalCurvedList"/>
    <dgm:cxn modelId="{F7BC8173-D946-45DA-B101-9B4F6B043139}" type="presParOf" srcId="{ED5BD5CC-7551-4F4E-BCA1-9417A3817BB2}" destId="{0CA697CC-03A2-4765-843E-AFD702E318BA}" srcOrd="10" destOrd="0" presId="urn:microsoft.com/office/officeart/2008/layout/VerticalCurvedList"/>
    <dgm:cxn modelId="{1B60F1FF-7729-4AEA-9081-D1D78FE9AE3D}" type="presParOf" srcId="{0CA697CC-03A2-4765-843E-AFD702E318BA}" destId="{709DFAC9-623C-4B82-99ED-1BFDCDF2C51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0EF1E5F-57AF-4286-8627-EC4794368FBB}" type="doc">
      <dgm:prSet loTypeId="urn:microsoft.com/office/officeart/2008/layout/VerticalCurvedList" loCatId="list" qsTypeId="urn:microsoft.com/office/officeart/2005/8/quickstyle/3d3" qsCatId="3D" csTypeId="urn:microsoft.com/office/officeart/2005/8/colors/accent4_4" csCatId="accent4" phldr="1"/>
      <dgm:spPr/>
      <dgm:t>
        <a:bodyPr/>
        <a:lstStyle/>
        <a:p>
          <a:endParaRPr lang="en-US"/>
        </a:p>
      </dgm:t>
    </dgm:pt>
    <dgm:pt modelId="{9B50219B-C881-45FF-BB3F-362AE7A4B0A7}">
      <dgm:prSet phldrT="[Text]" custT="1"/>
      <dgm:spPr>
        <a:solidFill>
          <a:schemeClr val="bg1">
            <a:lumMod val="75000"/>
          </a:schemeClr>
        </a:solidFill>
      </dgm:spPr>
      <dgm:t>
        <a:bodyPr/>
        <a:lstStyle/>
        <a:p>
          <a:r>
            <a:rPr lang="en-US" sz="2800" dirty="0" smtClean="0"/>
            <a:t>Overview of ComEd</a:t>
          </a:r>
          <a:endParaRPr lang="en-US" sz="2800" dirty="0"/>
        </a:p>
      </dgm:t>
    </dgm:pt>
    <dgm:pt modelId="{9C98D9AB-D157-4BA6-92B3-7B60C563170C}" type="parTrans" cxnId="{3C16ECBC-D3E4-480D-BA28-81BEE11CE30B}">
      <dgm:prSet/>
      <dgm:spPr/>
      <dgm:t>
        <a:bodyPr/>
        <a:lstStyle/>
        <a:p>
          <a:endParaRPr lang="en-US"/>
        </a:p>
      </dgm:t>
    </dgm:pt>
    <dgm:pt modelId="{8A3368CA-2577-44EA-907F-5FF47808DDE2}" type="sibTrans" cxnId="{3C16ECBC-D3E4-480D-BA28-81BEE11CE30B}">
      <dgm:prSet/>
      <dgm:spPr/>
      <dgm:t>
        <a:bodyPr/>
        <a:lstStyle/>
        <a:p>
          <a:endParaRPr lang="en-US"/>
        </a:p>
      </dgm:t>
    </dgm:pt>
    <dgm:pt modelId="{CDB39B83-87D3-45BF-BA9B-13DC28CA14AC}">
      <dgm:prSet phldrT="[Text]" custT="1"/>
      <dgm:spPr>
        <a:solidFill>
          <a:schemeClr val="accent3">
            <a:lumMod val="65000"/>
          </a:schemeClr>
        </a:solidFill>
      </dgm:spPr>
      <dgm:t>
        <a:bodyPr/>
        <a:lstStyle/>
        <a:p>
          <a:r>
            <a:rPr lang="en-US" sz="2800" dirty="0" smtClean="0"/>
            <a:t>Introduction to Microgrids</a:t>
          </a:r>
          <a:endParaRPr lang="en-US" sz="2800" dirty="0"/>
        </a:p>
      </dgm:t>
    </dgm:pt>
    <dgm:pt modelId="{B4845C31-B951-45CE-A3EE-A7699B44AEE1}" type="parTrans" cxnId="{B5D7C121-B18C-45DD-A0FB-B5FA876CC94F}">
      <dgm:prSet/>
      <dgm:spPr/>
      <dgm:t>
        <a:bodyPr/>
        <a:lstStyle/>
        <a:p>
          <a:endParaRPr lang="en-US"/>
        </a:p>
      </dgm:t>
    </dgm:pt>
    <dgm:pt modelId="{51396473-F497-4550-939C-D07CF605E81D}" type="sibTrans" cxnId="{B5D7C121-B18C-45DD-A0FB-B5FA876CC94F}">
      <dgm:prSet/>
      <dgm:spPr/>
      <dgm:t>
        <a:bodyPr/>
        <a:lstStyle/>
        <a:p>
          <a:endParaRPr lang="en-US"/>
        </a:p>
      </dgm:t>
    </dgm:pt>
    <dgm:pt modelId="{F78FE8F0-1383-496A-93C5-0B4CA49CDD3A}">
      <dgm:prSet phldrT="[Text]" custT="1"/>
      <dgm:spPr>
        <a:solidFill>
          <a:schemeClr val="bg1">
            <a:lumMod val="50000"/>
          </a:schemeClr>
        </a:solidFill>
      </dgm:spPr>
      <dgm:t>
        <a:bodyPr/>
        <a:lstStyle/>
        <a:p>
          <a:r>
            <a:rPr lang="en-US" sz="2800" dirty="0" smtClean="0"/>
            <a:t>Holistic Evaluation of Service Territory </a:t>
          </a:r>
        </a:p>
      </dgm:t>
    </dgm:pt>
    <dgm:pt modelId="{29B332CE-1C30-450D-AC69-41216878F58E}" type="parTrans" cxnId="{C5371C12-C861-41E4-A3A3-A410FD21ED1E}">
      <dgm:prSet/>
      <dgm:spPr/>
      <dgm:t>
        <a:bodyPr/>
        <a:lstStyle/>
        <a:p>
          <a:endParaRPr lang="en-US"/>
        </a:p>
      </dgm:t>
    </dgm:pt>
    <dgm:pt modelId="{1F80A199-B350-41C5-9CDB-541327804932}" type="sibTrans" cxnId="{C5371C12-C861-41E4-A3A3-A410FD21ED1E}">
      <dgm:prSet/>
      <dgm:spPr/>
      <dgm:t>
        <a:bodyPr/>
        <a:lstStyle/>
        <a:p>
          <a:endParaRPr lang="en-US"/>
        </a:p>
      </dgm:t>
    </dgm:pt>
    <dgm:pt modelId="{95F2F199-1307-4940-98C4-82D74211E7CB}">
      <dgm:prSet phldrT="[Text]" custT="1"/>
      <dgm:spPr>
        <a:solidFill>
          <a:schemeClr val="tx1">
            <a:lumMod val="65000"/>
            <a:lumOff val="35000"/>
          </a:schemeClr>
        </a:solidFill>
      </dgm:spPr>
      <dgm:t>
        <a:bodyPr/>
        <a:lstStyle/>
        <a:p>
          <a:r>
            <a:rPr lang="en-US" sz="2800" dirty="0" smtClean="0"/>
            <a:t>Proposed Microgrid Pilot Program</a:t>
          </a:r>
        </a:p>
      </dgm:t>
    </dgm:pt>
    <dgm:pt modelId="{4BF95B3F-9F13-4A2B-8799-A776C2EC41E0}" type="parTrans" cxnId="{DF56E6F8-4A6B-41B5-8A1D-CD8ED0BF1058}">
      <dgm:prSet/>
      <dgm:spPr/>
      <dgm:t>
        <a:bodyPr/>
        <a:lstStyle/>
        <a:p>
          <a:endParaRPr lang="en-US"/>
        </a:p>
      </dgm:t>
    </dgm:pt>
    <dgm:pt modelId="{BE09B13C-E4A6-4E50-88BF-759040BA4324}" type="sibTrans" cxnId="{DF56E6F8-4A6B-41B5-8A1D-CD8ED0BF1058}">
      <dgm:prSet/>
      <dgm:spPr/>
      <dgm:t>
        <a:bodyPr/>
        <a:lstStyle/>
        <a:p>
          <a:endParaRPr lang="en-US"/>
        </a:p>
      </dgm:t>
    </dgm:pt>
    <dgm:pt modelId="{8D62DDB8-9BD2-42E9-974C-27B6DC95E383}">
      <dgm:prSet phldrT="[Text]" custT="1"/>
      <dgm:spPr>
        <a:solidFill>
          <a:srgbClr val="C00000"/>
        </a:solidFill>
      </dgm:spPr>
      <dgm:t>
        <a:bodyPr/>
        <a:lstStyle/>
        <a:p>
          <a:r>
            <a:rPr lang="en-US" sz="2800" dirty="0" smtClean="0"/>
            <a:t>Additional Microgrid Efforts</a:t>
          </a:r>
        </a:p>
      </dgm:t>
    </dgm:pt>
    <dgm:pt modelId="{1E98510A-9AE4-4A0D-B77F-2B6E05F83DFA}" type="parTrans" cxnId="{123EE68A-44B3-4EBB-9EFE-F5C31884E6B7}">
      <dgm:prSet/>
      <dgm:spPr/>
      <dgm:t>
        <a:bodyPr/>
        <a:lstStyle/>
        <a:p>
          <a:endParaRPr lang="en-US"/>
        </a:p>
      </dgm:t>
    </dgm:pt>
    <dgm:pt modelId="{43983A6D-4B8E-40F9-B639-B816F411C1D5}" type="sibTrans" cxnId="{123EE68A-44B3-4EBB-9EFE-F5C31884E6B7}">
      <dgm:prSet/>
      <dgm:spPr/>
      <dgm:t>
        <a:bodyPr/>
        <a:lstStyle/>
        <a:p>
          <a:endParaRPr lang="en-US"/>
        </a:p>
      </dgm:t>
    </dgm:pt>
    <dgm:pt modelId="{55A8C74C-F099-4C23-947A-76C7B80773D9}" type="pres">
      <dgm:prSet presAssocID="{90EF1E5F-57AF-4286-8627-EC4794368FBB}" presName="Name0" presStyleCnt="0">
        <dgm:presLayoutVars>
          <dgm:chMax val="7"/>
          <dgm:chPref val="7"/>
          <dgm:dir/>
        </dgm:presLayoutVars>
      </dgm:prSet>
      <dgm:spPr/>
      <dgm:t>
        <a:bodyPr/>
        <a:lstStyle/>
        <a:p>
          <a:endParaRPr lang="en-US"/>
        </a:p>
      </dgm:t>
    </dgm:pt>
    <dgm:pt modelId="{ED5BD5CC-7551-4F4E-BCA1-9417A3817BB2}" type="pres">
      <dgm:prSet presAssocID="{90EF1E5F-57AF-4286-8627-EC4794368FBB}" presName="Name1" presStyleCnt="0"/>
      <dgm:spPr/>
    </dgm:pt>
    <dgm:pt modelId="{ABA3A5D2-3B30-4392-8E89-5952C9602C96}" type="pres">
      <dgm:prSet presAssocID="{90EF1E5F-57AF-4286-8627-EC4794368FBB}" presName="cycle" presStyleCnt="0"/>
      <dgm:spPr/>
    </dgm:pt>
    <dgm:pt modelId="{9ED90FEB-318D-4172-B6F8-9B84DD7ACB46}" type="pres">
      <dgm:prSet presAssocID="{90EF1E5F-57AF-4286-8627-EC4794368FBB}" presName="srcNode" presStyleLbl="node1" presStyleIdx="0" presStyleCnt="5"/>
      <dgm:spPr/>
    </dgm:pt>
    <dgm:pt modelId="{871DB5C8-6F5B-4175-A1AB-E2D85FE0D831}" type="pres">
      <dgm:prSet presAssocID="{90EF1E5F-57AF-4286-8627-EC4794368FBB}" presName="conn" presStyleLbl="parChTrans1D2" presStyleIdx="0" presStyleCnt="1"/>
      <dgm:spPr/>
      <dgm:t>
        <a:bodyPr/>
        <a:lstStyle/>
        <a:p>
          <a:endParaRPr lang="en-US"/>
        </a:p>
      </dgm:t>
    </dgm:pt>
    <dgm:pt modelId="{DC70F3E1-3E85-460E-874B-50D93D4C504E}" type="pres">
      <dgm:prSet presAssocID="{90EF1E5F-57AF-4286-8627-EC4794368FBB}" presName="extraNode" presStyleLbl="node1" presStyleIdx="0" presStyleCnt="5"/>
      <dgm:spPr/>
    </dgm:pt>
    <dgm:pt modelId="{16ED2265-8325-4335-96CC-ED0685EBE2C6}" type="pres">
      <dgm:prSet presAssocID="{90EF1E5F-57AF-4286-8627-EC4794368FBB}" presName="dstNode" presStyleLbl="node1" presStyleIdx="0" presStyleCnt="5"/>
      <dgm:spPr/>
    </dgm:pt>
    <dgm:pt modelId="{7CF4754C-F80C-42EE-A192-9A95D0E05B9E}" type="pres">
      <dgm:prSet presAssocID="{9B50219B-C881-45FF-BB3F-362AE7A4B0A7}" presName="text_1" presStyleLbl="node1" presStyleIdx="0" presStyleCnt="5">
        <dgm:presLayoutVars>
          <dgm:bulletEnabled val="1"/>
        </dgm:presLayoutVars>
      </dgm:prSet>
      <dgm:spPr/>
      <dgm:t>
        <a:bodyPr/>
        <a:lstStyle/>
        <a:p>
          <a:endParaRPr lang="en-US"/>
        </a:p>
      </dgm:t>
    </dgm:pt>
    <dgm:pt modelId="{C0ADA84E-4337-4ECB-AC7B-F30666258C06}" type="pres">
      <dgm:prSet presAssocID="{9B50219B-C881-45FF-BB3F-362AE7A4B0A7}" presName="accent_1" presStyleCnt="0"/>
      <dgm:spPr/>
    </dgm:pt>
    <dgm:pt modelId="{A84EDE35-ACEE-45BF-AB44-15B7D74A67CA}" type="pres">
      <dgm:prSet presAssocID="{9B50219B-C881-45FF-BB3F-362AE7A4B0A7}" presName="accentRepeatNode" presStyleLbl="solidFgAcc1" presStyleIdx="0" presStyleCnt="5"/>
      <dgm:spPr/>
    </dgm:pt>
    <dgm:pt modelId="{822DC54F-8C1A-491E-B5D0-291E5D54FAB2}" type="pres">
      <dgm:prSet presAssocID="{CDB39B83-87D3-45BF-BA9B-13DC28CA14AC}" presName="text_2" presStyleLbl="node1" presStyleIdx="1" presStyleCnt="5">
        <dgm:presLayoutVars>
          <dgm:bulletEnabled val="1"/>
        </dgm:presLayoutVars>
      </dgm:prSet>
      <dgm:spPr/>
      <dgm:t>
        <a:bodyPr/>
        <a:lstStyle/>
        <a:p>
          <a:endParaRPr lang="en-US"/>
        </a:p>
      </dgm:t>
    </dgm:pt>
    <dgm:pt modelId="{DD396AFD-7DBD-421E-A38F-0A28FEA0A3F6}" type="pres">
      <dgm:prSet presAssocID="{CDB39B83-87D3-45BF-BA9B-13DC28CA14AC}" presName="accent_2" presStyleCnt="0"/>
      <dgm:spPr/>
    </dgm:pt>
    <dgm:pt modelId="{D74345AA-085D-47F0-A9C9-88C2A76CBED3}" type="pres">
      <dgm:prSet presAssocID="{CDB39B83-87D3-45BF-BA9B-13DC28CA14AC}" presName="accentRepeatNode" presStyleLbl="solidFgAcc1" presStyleIdx="1" presStyleCnt="5"/>
      <dgm:spPr/>
    </dgm:pt>
    <dgm:pt modelId="{C09FA7DD-DB80-419C-B75F-64732443C2E3}" type="pres">
      <dgm:prSet presAssocID="{F78FE8F0-1383-496A-93C5-0B4CA49CDD3A}" presName="text_3" presStyleLbl="node1" presStyleIdx="2" presStyleCnt="5">
        <dgm:presLayoutVars>
          <dgm:bulletEnabled val="1"/>
        </dgm:presLayoutVars>
      </dgm:prSet>
      <dgm:spPr/>
      <dgm:t>
        <a:bodyPr/>
        <a:lstStyle/>
        <a:p>
          <a:endParaRPr lang="en-US"/>
        </a:p>
      </dgm:t>
    </dgm:pt>
    <dgm:pt modelId="{4ADF15B5-48A5-412C-B8EB-78CD6AF6189A}" type="pres">
      <dgm:prSet presAssocID="{F78FE8F0-1383-496A-93C5-0B4CA49CDD3A}" presName="accent_3" presStyleCnt="0"/>
      <dgm:spPr/>
    </dgm:pt>
    <dgm:pt modelId="{9131EC2E-7079-4120-B9D5-4924123DB13E}" type="pres">
      <dgm:prSet presAssocID="{F78FE8F0-1383-496A-93C5-0B4CA49CDD3A}" presName="accentRepeatNode" presStyleLbl="solidFgAcc1" presStyleIdx="2" presStyleCnt="5"/>
      <dgm:spPr/>
    </dgm:pt>
    <dgm:pt modelId="{0C7C41CE-4352-49A1-99C0-27AC4BE239C9}" type="pres">
      <dgm:prSet presAssocID="{95F2F199-1307-4940-98C4-82D74211E7CB}" presName="text_4" presStyleLbl="node1" presStyleIdx="3" presStyleCnt="5">
        <dgm:presLayoutVars>
          <dgm:bulletEnabled val="1"/>
        </dgm:presLayoutVars>
      </dgm:prSet>
      <dgm:spPr/>
      <dgm:t>
        <a:bodyPr/>
        <a:lstStyle/>
        <a:p>
          <a:endParaRPr lang="en-US"/>
        </a:p>
      </dgm:t>
    </dgm:pt>
    <dgm:pt modelId="{1B4CA107-1511-4C85-A8F9-4A38512F8998}" type="pres">
      <dgm:prSet presAssocID="{95F2F199-1307-4940-98C4-82D74211E7CB}" presName="accent_4" presStyleCnt="0"/>
      <dgm:spPr/>
    </dgm:pt>
    <dgm:pt modelId="{7A8DD3BF-0089-4627-886C-27D0BB0A51F0}" type="pres">
      <dgm:prSet presAssocID="{95F2F199-1307-4940-98C4-82D74211E7CB}" presName="accentRepeatNode" presStyleLbl="solidFgAcc1" presStyleIdx="3" presStyleCnt="5"/>
      <dgm:spPr/>
    </dgm:pt>
    <dgm:pt modelId="{1E48EC30-7B89-4751-BD91-A4B1366A24A5}" type="pres">
      <dgm:prSet presAssocID="{8D62DDB8-9BD2-42E9-974C-27B6DC95E383}" presName="text_5" presStyleLbl="node1" presStyleIdx="4" presStyleCnt="5">
        <dgm:presLayoutVars>
          <dgm:bulletEnabled val="1"/>
        </dgm:presLayoutVars>
      </dgm:prSet>
      <dgm:spPr/>
      <dgm:t>
        <a:bodyPr/>
        <a:lstStyle/>
        <a:p>
          <a:endParaRPr lang="en-US"/>
        </a:p>
      </dgm:t>
    </dgm:pt>
    <dgm:pt modelId="{0CA697CC-03A2-4765-843E-AFD702E318BA}" type="pres">
      <dgm:prSet presAssocID="{8D62DDB8-9BD2-42E9-974C-27B6DC95E383}" presName="accent_5" presStyleCnt="0"/>
      <dgm:spPr/>
    </dgm:pt>
    <dgm:pt modelId="{709DFAC9-623C-4B82-99ED-1BFDCDF2C516}" type="pres">
      <dgm:prSet presAssocID="{8D62DDB8-9BD2-42E9-974C-27B6DC95E383}" presName="accentRepeatNode" presStyleLbl="solidFgAcc1" presStyleIdx="4" presStyleCnt="5"/>
      <dgm:spPr/>
    </dgm:pt>
  </dgm:ptLst>
  <dgm:cxnLst>
    <dgm:cxn modelId="{B5D7C121-B18C-45DD-A0FB-B5FA876CC94F}" srcId="{90EF1E5F-57AF-4286-8627-EC4794368FBB}" destId="{CDB39B83-87D3-45BF-BA9B-13DC28CA14AC}" srcOrd="1" destOrd="0" parTransId="{B4845C31-B951-45CE-A3EE-A7699B44AEE1}" sibTransId="{51396473-F497-4550-939C-D07CF605E81D}"/>
    <dgm:cxn modelId="{3C16ECBC-D3E4-480D-BA28-81BEE11CE30B}" srcId="{90EF1E5F-57AF-4286-8627-EC4794368FBB}" destId="{9B50219B-C881-45FF-BB3F-362AE7A4B0A7}" srcOrd="0" destOrd="0" parTransId="{9C98D9AB-D157-4BA6-92B3-7B60C563170C}" sibTransId="{8A3368CA-2577-44EA-907F-5FF47808DDE2}"/>
    <dgm:cxn modelId="{33D30DF9-A548-4B71-B807-516B781146CA}" type="presOf" srcId="{95F2F199-1307-4940-98C4-82D74211E7CB}" destId="{0C7C41CE-4352-49A1-99C0-27AC4BE239C9}" srcOrd="0" destOrd="0" presId="urn:microsoft.com/office/officeart/2008/layout/VerticalCurvedList"/>
    <dgm:cxn modelId="{A49D81B8-5E39-42BB-96E6-072DF1C5D679}" type="presOf" srcId="{90EF1E5F-57AF-4286-8627-EC4794368FBB}" destId="{55A8C74C-F099-4C23-947A-76C7B80773D9}" srcOrd="0" destOrd="0" presId="urn:microsoft.com/office/officeart/2008/layout/VerticalCurvedList"/>
    <dgm:cxn modelId="{21870406-9393-403C-9932-CED7051E0BB3}" type="presOf" srcId="{F78FE8F0-1383-496A-93C5-0B4CA49CDD3A}" destId="{C09FA7DD-DB80-419C-B75F-64732443C2E3}" srcOrd="0" destOrd="0" presId="urn:microsoft.com/office/officeart/2008/layout/VerticalCurvedList"/>
    <dgm:cxn modelId="{874DB39E-2613-4617-A957-598889F118A1}" type="presOf" srcId="{8A3368CA-2577-44EA-907F-5FF47808DDE2}" destId="{871DB5C8-6F5B-4175-A1AB-E2D85FE0D831}" srcOrd="0" destOrd="0" presId="urn:microsoft.com/office/officeart/2008/layout/VerticalCurvedList"/>
    <dgm:cxn modelId="{C5371C12-C861-41E4-A3A3-A410FD21ED1E}" srcId="{90EF1E5F-57AF-4286-8627-EC4794368FBB}" destId="{F78FE8F0-1383-496A-93C5-0B4CA49CDD3A}" srcOrd="2" destOrd="0" parTransId="{29B332CE-1C30-450D-AC69-41216878F58E}" sibTransId="{1F80A199-B350-41C5-9CDB-541327804932}"/>
    <dgm:cxn modelId="{DF56E6F8-4A6B-41B5-8A1D-CD8ED0BF1058}" srcId="{90EF1E5F-57AF-4286-8627-EC4794368FBB}" destId="{95F2F199-1307-4940-98C4-82D74211E7CB}" srcOrd="3" destOrd="0" parTransId="{4BF95B3F-9F13-4A2B-8799-A776C2EC41E0}" sibTransId="{BE09B13C-E4A6-4E50-88BF-759040BA4324}"/>
    <dgm:cxn modelId="{A9519D7B-4B31-45F2-AEEF-BCE31DF6E524}" type="presOf" srcId="{9B50219B-C881-45FF-BB3F-362AE7A4B0A7}" destId="{7CF4754C-F80C-42EE-A192-9A95D0E05B9E}" srcOrd="0" destOrd="0" presId="urn:microsoft.com/office/officeart/2008/layout/VerticalCurvedList"/>
    <dgm:cxn modelId="{400C55C1-7317-439A-82D1-221C02DA08CB}" type="presOf" srcId="{8D62DDB8-9BD2-42E9-974C-27B6DC95E383}" destId="{1E48EC30-7B89-4751-BD91-A4B1366A24A5}" srcOrd="0" destOrd="0" presId="urn:microsoft.com/office/officeart/2008/layout/VerticalCurvedList"/>
    <dgm:cxn modelId="{F1490D3F-383B-4A7F-86FD-5AF23F2F4131}" type="presOf" srcId="{CDB39B83-87D3-45BF-BA9B-13DC28CA14AC}" destId="{822DC54F-8C1A-491E-B5D0-291E5D54FAB2}" srcOrd="0" destOrd="0" presId="urn:microsoft.com/office/officeart/2008/layout/VerticalCurvedList"/>
    <dgm:cxn modelId="{123EE68A-44B3-4EBB-9EFE-F5C31884E6B7}" srcId="{90EF1E5F-57AF-4286-8627-EC4794368FBB}" destId="{8D62DDB8-9BD2-42E9-974C-27B6DC95E383}" srcOrd="4" destOrd="0" parTransId="{1E98510A-9AE4-4A0D-B77F-2B6E05F83DFA}" sibTransId="{43983A6D-4B8E-40F9-B639-B816F411C1D5}"/>
    <dgm:cxn modelId="{2E8CFCDD-86F6-460D-9B19-9F4241467EAA}" type="presParOf" srcId="{55A8C74C-F099-4C23-947A-76C7B80773D9}" destId="{ED5BD5CC-7551-4F4E-BCA1-9417A3817BB2}" srcOrd="0" destOrd="0" presId="urn:microsoft.com/office/officeart/2008/layout/VerticalCurvedList"/>
    <dgm:cxn modelId="{883BEA7C-3DE1-47F6-9FE3-E71671FB6475}" type="presParOf" srcId="{ED5BD5CC-7551-4F4E-BCA1-9417A3817BB2}" destId="{ABA3A5D2-3B30-4392-8E89-5952C9602C96}" srcOrd="0" destOrd="0" presId="urn:microsoft.com/office/officeart/2008/layout/VerticalCurvedList"/>
    <dgm:cxn modelId="{712FDD05-E55C-4DA7-84F6-825A560C3FF3}" type="presParOf" srcId="{ABA3A5D2-3B30-4392-8E89-5952C9602C96}" destId="{9ED90FEB-318D-4172-B6F8-9B84DD7ACB46}" srcOrd="0" destOrd="0" presId="urn:microsoft.com/office/officeart/2008/layout/VerticalCurvedList"/>
    <dgm:cxn modelId="{77D0C45F-029D-41B9-843C-E96DA78F5E7E}" type="presParOf" srcId="{ABA3A5D2-3B30-4392-8E89-5952C9602C96}" destId="{871DB5C8-6F5B-4175-A1AB-E2D85FE0D831}" srcOrd="1" destOrd="0" presId="urn:microsoft.com/office/officeart/2008/layout/VerticalCurvedList"/>
    <dgm:cxn modelId="{15E15915-F79D-40C1-AED4-48ED6E62DF34}" type="presParOf" srcId="{ABA3A5D2-3B30-4392-8E89-5952C9602C96}" destId="{DC70F3E1-3E85-460E-874B-50D93D4C504E}" srcOrd="2" destOrd="0" presId="urn:microsoft.com/office/officeart/2008/layout/VerticalCurvedList"/>
    <dgm:cxn modelId="{7D71BF14-1770-4DD9-BA81-456BC8057F86}" type="presParOf" srcId="{ABA3A5D2-3B30-4392-8E89-5952C9602C96}" destId="{16ED2265-8325-4335-96CC-ED0685EBE2C6}" srcOrd="3" destOrd="0" presId="urn:microsoft.com/office/officeart/2008/layout/VerticalCurvedList"/>
    <dgm:cxn modelId="{99D7EE02-EB8E-49F6-8204-6C9E3BCD9FDC}" type="presParOf" srcId="{ED5BD5CC-7551-4F4E-BCA1-9417A3817BB2}" destId="{7CF4754C-F80C-42EE-A192-9A95D0E05B9E}" srcOrd="1" destOrd="0" presId="urn:microsoft.com/office/officeart/2008/layout/VerticalCurvedList"/>
    <dgm:cxn modelId="{CF28FAF1-D185-4031-847C-9E1C530AD9C5}" type="presParOf" srcId="{ED5BD5CC-7551-4F4E-BCA1-9417A3817BB2}" destId="{C0ADA84E-4337-4ECB-AC7B-F30666258C06}" srcOrd="2" destOrd="0" presId="urn:microsoft.com/office/officeart/2008/layout/VerticalCurvedList"/>
    <dgm:cxn modelId="{E007C4AB-BB14-4BFC-8BFD-6BC24237F40F}" type="presParOf" srcId="{C0ADA84E-4337-4ECB-AC7B-F30666258C06}" destId="{A84EDE35-ACEE-45BF-AB44-15B7D74A67CA}" srcOrd="0" destOrd="0" presId="urn:microsoft.com/office/officeart/2008/layout/VerticalCurvedList"/>
    <dgm:cxn modelId="{F55D16E9-7C6B-45C0-A15E-C67AA2784EE9}" type="presParOf" srcId="{ED5BD5CC-7551-4F4E-BCA1-9417A3817BB2}" destId="{822DC54F-8C1A-491E-B5D0-291E5D54FAB2}" srcOrd="3" destOrd="0" presId="urn:microsoft.com/office/officeart/2008/layout/VerticalCurvedList"/>
    <dgm:cxn modelId="{3F1B19CC-6098-49E4-829B-A73B9E27A29A}" type="presParOf" srcId="{ED5BD5CC-7551-4F4E-BCA1-9417A3817BB2}" destId="{DD396AFD-7DBD-421E-A38F-0A28FEA0A3F6}" srcOrd="4" destOrd="0" presId="urn:microsoft.com/office/officeart/2008/layout/VerticalCurvedList"/>
    <dgm:cxn modelId="{3F4AD61D-6762-4148-AC2C-C9DDDC5A81F3}" type="presParOf" srcId="{DD396AFD-7DBD-421E-A38F-0A28FEA0A3F6}" destId="{D74345AA-085D-47F0-A9C9-88C2A76CBED3}" srcOrd="0" destOrd="0" presId="urn:microsoft.com/office/officeart/2008/layout/VerticalCurvedList"/>
    <dgm:cxn modelId="{14B1326E-63EA-44EB-9C42-2CC660C85C49}" type="presParOf" srcId="{ED5BD5CC-7551-4F4E-BCA1-9417A3817BB2}" destId="{C09FA7DD-DB80-419C-B75F-64732443C2E3}" srcOrd="5" destOrd="0" presId="urn:microsoft.com/office/officeart/2008/layout/VerticalCurvedList"/>
    <dgm:cxn modelId="{82192020-AE0B-4B6A-A2E1-00C0BE6A6087}" type="presParOf" srcId="{ED5BD5CC-7551-4F4E-BCA1-9417A3817BB2}" destId="{4ADF15B5-48A5-412C-B8EB-78CD6AF6189A}" srcOrd="6" destOrd="0" presId="urn:microsoft.com/office/officeart/2008/layout/VerticalCurvedList"/>
    <dgm:cxn modelId="{B8B3BE7C-9101-4534-8729-1A948C5976B3}" type="presParOf" srcId="{4ADF15B5-48A5-412C-B8EB-78CD6AF6189A}" destId="{9131EC2E-7079-4120-B9D5-4924123DB13E}" srcOrd="0" destOrd="0" presId="urn:microsoft.com/office/officeart/2008/layout/VerticalCurvedList"/>
    <dgm:cxn modelId="{C66B1FF1-DB37-4AD2-BFCC-2FD176EF62D4}" type="presParOf" srcId="{ED5BD5CC-7551-4F4E-BCA1-9417A3817BB2}" destId="{0C7C41CE-4352-49A1-99C0-27AC4BE239C9}" srcOrd="7" destOrd="0" presId="urn:microsoft.com/office/officeart/2008/layout/VerticalCurvedList"/>
    <dgm:cxn modelId="{DF1DBEF5-7595-4EA1-8083-728C8BE4C254}" type="presParOf" srcId="{ED5BD5CC-7551-4F4E-BCA1-9417A3817BB2}" destId="{1B4CA107-1511-4C85-A8F9-4A38512F8998}" srcOrd="8" destOrd="0" presId="urn:microsoft.com/office/officeart/2008/layout/VerticalCurvedList"/>
    <dgm:cxn modelId="{10232B21-E725-42F8-8F2D-FFEBC951D835}" type="presParOf" srcId="{1B4CA107-1511-4C85-A8F9-4A38512F8998}" destId="{7A8DD3BF-0089-4627-886C-27D0BB0A51F0}" srcOrd="0" destOrd="0" presId="urn:microsoft.com/office/officeart/2008/layout/VerticalCurvedList"/>
    <dgm:cxn modelId="{7C586CCE-16E9-4FC1-AAE4-76A236E3694D}" type="presParOf" srcId="{ED5BD5CC-7551-4F4E-BCA1-9417A3817BB2}" destId="{1E48EC30-7B89-4751-BD91-A4B1366A24A5}" srcOrd="9" destOrd="0" presId="urn:microsoft.com/office/officeart/2008/layout/VerticalCurvedList"/>
    <dgm:cxn modelId="{F1D93FB9-59DB-4878-B212-AD87207FBDA1}" type="presParOf" srcId="{ED5BD5CC-7551-4F4E-BCA1-9417A3817BB2}" destId="{0CA697CC-03A2-4765-843E-AFD702E318BA}" srcOrd="10" destOrd="0" presId="urn:microsoft.com/office/officeart/2008/layout/VerticalCurvedList"/>
    <dgm:cxn modelId="{6F3F8FE9-FB20-4859-88C8-A98BB5640CD9}" type="presParOf" srcId="{0CA697CC-03A2-4765-843E-AFD702E318BA}" destId="{709DFAC9-623C-4B82-99ED-1BFDCDF2C51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DB5C8-6F5B-4175-A1AB-E2D85FE0D831}">
      <dsp:nvSpPr>
        <dsp:cNvPr id="0" name=""/>
        <dsp:cNvSpPr/>
      </dsp:nvSpPr>
      <dsp:spPr>
        <a:xfrm>
          <a:off x="-4648182" y="-712594"/>
          <a:ext cx="5536782" cy="5536782"/>
        </a:xfrm>
        <a:prstGeom prst="blockArc">
          <a:avLst>
            <a:gd name="adj1" fmla="val 18900000"/>
            <a:gd name="adj2" fmla="val 2700000"/>
            <a:gd name="adj3" fmla="val 390"/>
          </a:avLst>
        </a:prstGeom>
        <a:noFill/>
        <a:ln w="25400" cap="flat" cmpd="sng" algn="ctr">
          <a:solidFill>
            <a:schemeClr val="accent4">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F4754C-F80C-42EE-A192-9A95D0E05B9E}">
      <dsp:nvSpPr>
        <dsp:cNvPr id="0" name=""/>
        <dsp:cNvSpPr/>
      </dsp:nvSpPr>
      <dsp:spPr>
        <a:xfrm>
          <a:off x="388936" y="256892"/>
          <a:ext cx="7195066" cy="51411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Overview of ComEd</a:t>
          </a:r>
          <a:endParaRPr lang="en-US" sz="2800" kern="1200" dirty="0"/>
        </a:p>
      </dsp:txBody>
      <dsp:txXfrm>
        <a:off x="388936" y="256892"/>
        <a:ext cx="7195066" cy="514113"/>
      </dsp:txXfrm>
    </dsp:sp>
    <dsp:sp modelId="{A84EDE35-ACEE-45BF-AB44-15B7D74A67CA}">
      <dsp:nvSpPr>
        <dsp:cNvPr id="0" name=""/>
        <dsp:cNvSpPr/>
      </dsp:nvSpPr>
      <dsp:spPr>
        <a:xfrm>
          <a:off x="67615" y="192628"/>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2DC54F-8C1A-491E-B5D0-291E5D54FAB2}">
      <dsp:nvSpPr>
        <dsp:cNvPr id="0" name=""/>
        <dsp:cNvSpPr/>
      </dsp:nvSpPr>
      <dsp:spPr>
        <a:xfrm>
          <a:off x="757335" y="1027816"/>
          <a:ext cx="6826667" cy="514113"/>
        </a:xfrm>
        <a:prstGeom prst="rect">
          <a:avLst/>
        </a:prstGeom>
        <a:solidFill>
          <a:schemeClr val="accent3">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Introduction to Microgrids</a:t>
          </a:r>
          <a:endParaRPr lang="en-US" sz="2800" kern="1200" dirty="0"/>
        </a:p>
      </dsp:txBody>
      <dsp:txXfrm>
        <a:off x="757335" y="1027816"/>
        <a:ext cx="6826667" cy="514113"/>
      </dsp:txXfrm>
    </dsp:sp>
    <dsp:sp modelId="{D74345AA-085D-47F0-A9C9-88C2A76CBED3}">
      <dsp:nvSpPr>
        <dsp:cNvPr id="0" name=""/>
        <dsp:cNvSpPr/>
      </dsp:nvSpPr>
      <dsp:spPr>
        <a:xfrm>
          <a:off x="436013" y="963552"/>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09FA7DD-DB80-419C-B75F-64732443C2E3}">
      <dsp:nvSpPr>
        <dsp:cNvPr id="0" name=""/>
        <dsp:cNvSpPr/>
      </dsp:nvSpPr>
      <dsp:spPr>
        <a:xfrm>
          <a:off x="870403" y="1798740"/>
          <a:ext cx="6713598" cy="514113"/>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Holistic Evaluation of Service Territory </a:t>
          </a:r>
        </a:p>
      </dsp:txBody>
      <dsp:txXfrm>
        <a:off x="870403" y="1798740"/>
        <a:ext cx="6713598" cy="514113"/>
      </dsp:txXfrm>
    </dsp:sp>
    <dsp:sp modelId="{9131EC2E-7079-4120-B9D5-4924123DB13E}">
      <dsp:nvSpPr>
        <dsp:cNvPr id="0" name=""/>
        <dsp:cNvSpPr/>
      </dsp:nvSpPr>
      <dsp:spPr>
        <a:xfrm>
          <a:off x="549082" y="1734475"/>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C7C41CE-4352-49A1-99C0-27AC4BE239C9}">
      <dsp:nvSpPr>
        <dsp:cNvPr id="0" name=""/>
        <dsp:cNvSpPr/>
      </dsp:nvSpPr>
      <dsp:spPr>
        <a:xfrm>
          <a:off x="757335" y="2569664"/>
          <a:ext cx="6826667" cy="514113"/>
        </a:xfrm>
        <a:prstGeom prst="rect">
          <a:avLst/>
        </a:prstGeom>
        <a:solidFill>
          <a:schemeClr val="tx1">
            <a:lumMod val="65000"/>
            <a:lumOff val="3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Proposed Microgrid Pilot Program</a:t>
          </a:r>
        </a:p>
      </dsp:txBody>
      <dsp:txXfrm>
        <a:off x="757335" y="2569664"/>
        <a:ext cx="6826667" cy="514113"/>
      </dsp:txXfrm>
    </dsp:sp>
    <dsp:sp modelId="{7A8DD3BF-0089-4627-886C-27D0BB0A51F0}">
      <dsp:nvSpPr>
        <dsp:cNvPr id="0" name=""/>
        <dsp:cNvSpPr/>
      </dsp:nvSpPr>
      <dsp:spPr>
        <a:xfrm>
          <a:off x="436013" y="2505399"/>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E48EC30-7B89-4751-BD91-A4B1366A24A5}">
      <dsp:nvSpPr>
        <dsp:cNvPr id="0" name=""/>
        <dsp:cNvSpPr/>
      </dsp:nvSpPr>
      <dsp:spPr>
        <a:xfrm>
          <a:off x="388936" y="3340587"/>
          <a:ext cx="7195066" cy="514113"/>
        </a:xfrm>
        <a:prstGeom prst="rect">
          <a:avLst/>
        </a:prstGeom>
        <a:solidFill>
          <a:schemeClr val="tx1">
            <a:lumMod val="85000"/>
            <a:lumOff val="1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Additional Microgrid Efforts</a:t>
          </a:r>
        </a:p>
      </dsp:txBody>
      <dsp:txXfrm>
        <a:off x="388936" y="3340587"/>
        <a:ext cx="7195066" cy="514113"/>
      </dsp:txXfrm>
    </dsp:sp>
    <dsp:sp modelId="{709DFAC9-623C-4B82-99ED-1BFDCDF2C516}">
      <dsp:nvSpPr>
        <dsp:cNvPr id="0" name=""/>
        <dsp:cNvSpPr/>
      </dsp:nvSpPr>
      <dsp:spPr>
        <a:xfrm>
          <a:off x="67615" y="3276323"/>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DB5C8-6F5B-4175-A1AB-E2D85FE0D831}">
      <dsp:nvSpPr>
        <dsp:cNvPr id="0" name=""/>
        <dsp:cNvSpPr/>
      </dsp:nvSpPr>
      <dsp:spPr>
        <a:xfrm>
          <a:off x="-4648182" y="-712594"/>
          <a:ext cx="5536782" cy="5536782"/>
        </a:xfrm>
        <a:prstGeom prst="blockArc">
          <a:avLst>
            <a:gd name="adj1" fmla="val 18900000"/>
            <a:gd name="adj2" fmla="val 2700000"/>
            <a:gd name="adj3" fmla="val 390"/>
          </a:avLst>
        </a:prstGeom>
        <a:noFill/>
        <a:ln w="25400" cap="flat" cmpd="sng" algn="ctr">
          <a:solidFill>
            <a:schemeClr val="accent4">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F4754C-F80C-42EE-A192-9A95D0E05B9E}">
      <dsp:nvSpPr>
        <dsp:cNvPr id="0" name=""/>
        <dsp:cNvSpPr/>
      </dsp:nvSpPr>
      <dsp:spPr>
        <a:xfrm>
          <a:off x="388936" y="256892"/>
          <a:ext cx="7195066" cy="514113"/>
        </a:xfrm>
        <a:prstGeom prst="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Overview of ComEd</a:t>
          </a:r>
          <a:endParaRPr lang="en-US" sz="2800" kern="1200" dirty="0"/>
        </a:p>
      </dsp:txBody>
      <dsp:txXfrm>
        <a:off x="388936" y="256892"/>
        <a:ext cx="7195066" cy="514113"/>
      </dsp:txXfrm>
    </dsp:sp>
    <dsp:sp modelId="{A84EDE35-ACEE-45BF-AB44-15B7D74A67CA}">
      <dsp:nvSpPr>
        <dsp:cNvPr id="0" name=""/>
        <dsp:cNvSpPr/>
      </dsp:nvSpPr>
      <dsp:spPr>
        <a:xfrm>
          <a:off x="67615" y="192628"/>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2DC54F-8C1A-491E-B5D0-291E5D54FAB2}">
      <dsp:nvSpPr>
        <dsp:cNvPr id="0" name=""/>
        <dsp:cNvSpPr/>
      </dsp:nvSpPr>
      <dsp:spPr>
        <a:xfrm>
          <a:off x="757335" y="1027816"/>
          <a:ext cx="6826667" cy="51411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Introduction to Microgrids</a:t>
          </a:r>
          <a:endParaRPr lang="en-US" sz="2800" kern="1200" dirty="0"/>
        </a:p>
      </dsp:txBody>
      <dsp:txXfrm>
        <a:off x="757335" y="1027816"/>
        <a:ext cx="6826667" cy="514113"/>
      </dsp:txXfrm>
    </dsp:sp>
    <dsp:sp modelId="{D74345AA-085D-47F0-A9C9-88C2A76CBED3}">
      <dsp:nvSpPr>
        <dsp:cNvPr id="0" name=""/>
        <dsp:cNvSpPr/>
      </dsp:nvSpPr>
      <dsp:spPr>
        <a:xfrm>
          <a:off x="436013" y="963552"/>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09FA7DD-DB80-419C-B75F-64732443C2E3}">
      <dsp:nvSpPr>
        <dsp:cNvPr id="0" name=""/>
        <dsp:cNvSpPr/>
      </dsp:nvSpPr>
      <dsp:spPr>
        <a:xfrm>
          <a:off x="870403" y="1798740"/>
          <a:ext cx="6713598" cy="514113"/>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Holistic Evaluation of Service Territory </a:t>
          </a:r>
        </a:p>
      </dsp:txBody>
      <dsp:txXfrm>
        <a:off x="870403" y="1798740"/>
        <a:ext cx="6713598" cy="514113"/>
      </dsp:txXfrm>
    </dsp:sp>
    <dsp:sp modelId="{9131EC2E-7079-4120-B9D5-4924123DB13E}">
      <dsp:nvSpPr>
        <dsp:cNvPr id="0" name=""/>
        <dsp:cNvSpPr/>
      </dsp:nvSpPr>
      <dsp:spPr>
        <a:xfrm>
          <a:off x="549082" y="1734475"/>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C7C41CE-4352-49A1-99C0-27AC4BE239C9}">
      <dsp:nvSpPr>
        <dsp:cNvPr id="0" name=""/>
        <dsp:cNvSpPr/>
      </dsp:nvSpPr>
      <dsp:spPr>
        <a:xfrm>
          <a:off x="757335" y="2569664"/>
          <a:ext cx="6826667" cy="514113"/>
        </a:xfrm>
        <a:prstGeom prst="rect">
          <a:avLst/>
        </a:prstGeom>
        <a:solidFill>
          <a:schemeClr val="tx1">
            <a:lumMod val="65000"/>
            <a:lumOff val="3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Proposed Microgrid Pilot Program</a:t>
          </a:r>
        </a:p>
      </dsp:txBody>
      <dsp:txXfrm>
        <a:off x="757335" y="2569664"/>
        <a:ext cx="6826667" cy="514113"/>
      </dsp:txXfrm>
    </dsp:sp>
    <dsp:sp modelId="{7A8DD3BF-0089-4627-886C-27D0BB0A51F0}">
      <dsp:nvSpPr>
        <dsp:cNvPr id="0" name=""/>
        <dsp:cNvSpPr/>
      </dsp:nvSpPr>
      <dsp:spPr>
        <a:xfrm>
          <a:off x="436013" y="2505399"/>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E48EC30-7B89-4751-BD91-A4B1366A24A5}">
      <dsp:nvSpPr>
        <dsp:cNvPr id="0" name=""/>
        <dsp:cNvSpPr/>
      </dsp:nvSpPr>
      <dsp:spPr>
        <a:xfrm>
          <a:off x="388936" y="3340587"/>
          <a:ext cx="7195066" cy="514113"/>
        </a:xfrm>
        <a:prstGeom prst="rect">
          <a:avLst/>
        </a:prstGeom>
        <a:solidFill>
          <a:schemeClr val="tx1">
            <a:lumMod val="85000"/>
            <a:lumOff val="1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Additional Microgrid Efforts</a:t>
          </a:r>
        </a:p>
      </dsp:txBody>
      <dsp:txXfrm>
        <a:off x="388936" y="3340587"/>
        <a:ext cx="7195066" cy="514113"/>
      </dsp:txXfrm>
    </dsp:sp>
    <dsp:sp modelId="{709DFAC9-623C-4B82-99ED-1BFDCDF2C516}">
      <dsp:nvSpPr>
        <dsp:cNvPr id="0" name=""/>
        <dsp:cNvSpPr/>
      </dsp:nvSpPr>
      <dsp:spPr>
        <a:xfrm>
          <a:off x="67615" y="3276323"/>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DB5C8-6F5B-4175-A1AB-E2D85FE0D831}">
      <dsp:nvSpPr>
        <dsp:cNvPr id="0" name=""/>
        <dsp:cNvSpPr/>
      </dsp:nvSpPr>
      <dsp:spPr>
        <a:xfrm>
          <a:off x="-4648182" y="-712594"/>
          <a:ext cx="5536782" cy="5536782"/>
        </a:xfrm>
        <a:prstGeom prst="blockArc">
          <a:avLst>
            <a:gd name="adj1" fmla="val 18900000"/>
            <a:gd name="adj2" fmla="val 2700000"/>
            <a:gd name="adj3" fmla="val 390"/>
          </a:avLst>
        </a:prstGeom>
        <a:noFill/>
        <a:ln w="25400" cap="flat" cmpd="sng" algn="ctr">
          <a:solidFill>
            <a:schemeClr val="accent4">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F4754C-F80C-42EE-A192-9A95D0E05B9E}">
      <dsp:nvSpPr>
        <dsp:cNvPr id="0" name=""/>
        <dsp:cNvSpPr/>
      </dsp:nvSpPr>
      <dsp:spPr>
        <a:xfrm>
          <a:off x="388936" y="256892"/>
          <a:ext cx="7195066" cy="514113"/>
        </a:xfrm>
        <a:prstGeom prst="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Overview of ComEd</a:t>
          </a:r>
          <a:endParaRPr lang="en-US" sz="2800" kern="1200" dirty="0"/>
        </a:p>
      </dsp:txBody>
      <dsp:txXfrm>
        <a:off x="388936" y="256892"/>
        <a:ext cx="7195066" cy="514113"/>
      </dsp:txXfrm>
    </dsp:sp>
    <dsp:sp modelId="{A84EDE35-ACEE-45BF-AB44-15B7D74A67CA}">
      <dsp:nvSpPr>
        <dsp:cNvPr id="0" name=""/>
        <dsp:cNvSpPr/>
      </dsp:nvSpPr>
      <dsp:spPr>
        <a:xfrm>
          <a:off x="67615" y="192628"/>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2DC54F-8C1A-491E-B5D0-291E5D54FAB2}">
      <dsp:nvSpPr>
        <dsp:cNvPr id="0" name=""/>
        <dsp:cNvSpPr/>
      </dsp:nvSpPr>
      <dsp:spPr>
        <a:xfrm>
          <a:off x="757335" y="1027816"/>
          <a:ext cx="6826667" cy="514113"/>
        </a:xfrm>
        <a:prstGeom prst="rect">
          <a:avLst/>
        </a:prstGeom>
        <a:solidFill>
          <a:schemeClr val="accent3">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Introduction to Microgrids</a:t>
          </a:r>
          <a:endParaRPr lang="en-US" sz="2800" kern="1200" dirty="0"/>
        </a:p>
      </dsp:txBody>
      <dsp:txXfrm>
        <a:off x="757335" y="1027816"/>
        <a:ext cx="6826667" cy="514113"/>
      </dsp:txXfrm>
    </dsp:sp>
    <dsp:sp modelId="{D74345AA-085D-47F0-A9C9-88C2A76CBED3}">
      <dsp:nvSpPr>
        <dsp:cNvPr id="0" name=""/>
        <dsp:cNvSpPr/>
      </dsp:nvSpPr>
      <dsp:spPr>
        <a:xfrm>
          <a:off x="436013" y="963552"/>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09FA7DD-DB80-419C-B75F-64732443C2E3}">
      <dsp:nvSpPr>
        <dsp:cNvPr id="0" name=""/>
        <dsp:cNvSpPr/>
      </dsp:nvSpPr>
      <dsp:spPr>
        <a:xfrm>
          <a:off x="870403" y="1798740"/>
          <a:ext cx="6713598" cy="51411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Holistic Evaluation of Service Territory </a:t>
          </a:r>
        </a:p>
      </dsp:txBody>
      <dsp:txXfrm>
        <a:off x="870403" y="1798740"/>
        <a:ext cx="6713598" cy="514113"/>
      </dsp:txXfrm>
    </dsp:sp>
    <dsp:sp modelId="{9131EC2E-7079-4120-B9D5-4924123DB13E}">
      <dsp:nvSpPr>
        <dsp:cNvPr id="0" name=""/>
        <dsp:cNvSpPr/>
      </dsp:nvSpPr>
      <dsp:spPr>
        <a:xfrm>
          <a:off x="549082" y="1734475"/>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C7C41CE-4352-49A1-99C0-27AC4BE239C9}">
      <dsp:nvSpPr>
        <dsp:cNvPr id="0" name=""/>
        <dsp:cNvSpPr/>
      </dsp:nvSpPr>
      <dsp:spPr>
        <a:xfrm>
          <a:off x="757335" y="2569664"/>
          <a:ext cx="6826667" cy="514113"/>
        </a:xfrm>
        <a:prstGeom prst="rect">
          <a:avLst/>
        </a:prstGeom>
        <a:solidFill>
          <a:schemeClr val="tx1">
            <a:lumMod val="65000"/>
            <a:lumOff val="3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Proposed Microgrid Pilot Program</a:t>
          </a:r>
        </a:p>
      </dsp:txBody>
      <dsp:txXfrm>
        <a:off x="757335" y="2569664"/>
        <a:ext cx="6826667" cy="514113"/>
      </dsp:txXfrm>
    </dsp:sp>
    <dsp:sp modelId="{7A8DD3BF-0089-4627-886C-27D0BB0A51F0}">
      <dsp:nvSpPr>
        <dsp:cNvPr id="0" name=""/>
        <dsp:cNvSpPr/>
      </dsp:nvSpPr>
      <dsp:spPr>
        <a:xfrm>
          <a:off x="436013" y="2505399"/>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E48EC30-7B89-4751-BD91-A4B1366A24A5}">
      <dsp:nvSpPr>
        <dsp:cNvPr id="0" name=""/>
        <dsp:cNvSpPr/>
      </dsp:nvSpPr>
      <dsp:spPr>
        <a:xfrm>
          <a:off x="388936" y="3340587"/>
          <a:ext cx="7195066" cy="514113"/>
        </a:xfrm>
        <a:prstGeom prst="rect">
          <a:avLst/>
        </a:prstGeom>
        <a:solidFill>
          <a:schemeClr val="tx1">
            <a:lumMod val="85000"/>
            <a:lumOff val="1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078"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Additional Microgrid Efforts</a:t>
          </a:r>
        </a:p>
      </dsp:txBody>
      <dsp:txXfrm>
        <a:off x="388936" y="3340587"/>
        <a:ext cx="7195066" cy="514113"/>
      </dsp:txXfrm>
    </dsp:sp>
    <dsp:sp modelId="{709DFAC9-623C-4B82-99ED-1BFDCDF2C516}">
      <dsp:nvSpPr>
        <dsp:cNvPr id="0" name=""/>
        <dsp:cNvSpPr/>
      </dsp:nvSpPr>
      <dsp:spPr>
        <a:xfrm>
          <a:off x="67615" y="3276323"/>
          <a:ext cx="642642" cy="6426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0916"/>
          </a:xfrm>
          <a:prstGeom prst="rect">
            <a:avLst/>
          </a:prstGeom>
        </p:spPr>
        <p:txBody>
          <a:bodyPr vert="horz" lIns="93317" tIns="46659" rIns="93317" bIns="4665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5273193" y="0"/>
            <a:ext cx="4033804" cy="350916"/>
          </a:xfrm>
          <a:prstGeom prst="rect">
            <a:avLst/>
          </a:prstGeom>
        </p:spPr>
        <p:txBody>
          <a:bodyPr vert="horz" wrap="square" lIns="93317" tIns="46659" rIns="93317" bIns="46659" numCol="1" anchor="t" anchorCtr="0" compatLnSpc="1">
            <a:prstTxWarp prst="textNoShape">
              <a:avLst/>
            </a:prstTxWarp>
          </a:bodyPr>
          <a:lstStyle>
            <a:lvl1pPr algn="r">
              <a:defRPr sz="1200">
                <a:latin typeface="Calibri" pitchFamily="34" charset="0"/>
                <a:ea typeface="ＭＳ Ｐゴシック" charset="-128"/>
              </a:defRPr>
            </a:lvl1pPr>
          </a:lstStyle>
          <a:p>
            <a:pPr>
              <a:defRPr/>
            </a:pPr>
            <a:fld id="{3A83769C-5E68-48D9-BE63-84CAE1F36460}" type="datetimeFigureOut">
              <a:rPr lang="en-US"/>
              <a:pPr>
                <a:defRPr/>
              </a:pPr>
              <a:t>10/9/2015</a:t>
            </a:fld>
            <a:endParaRPr lang="en-US" dirty="0"/>
          </a:p>
        </p:txBody>
      </p:sp>
      <p:sp>
        <p:nvSpPr>
          <p:cNvPr id="4" name="Footer Placeholder 3"/>
          <p:cNvSpPr>
            <a:spLocks noGrp="1"/>
          </p:cNvSpPr>
          <p:nvPr>
            <p:ph type="ftr" sz="quarter" idx="2"/>
          </p:nvPr>
        </p:nvSpPr>
        <p:spPr>
          <a:xfrm>
            <a:off x="0" y="6670987"/>
            <a:ext cx="4033804" cy="350916"/>
          </a:xfrm>
          <a:prstGeom prst="rect">
            <a:avLst/>
          </a:prstGeom>
        </p:spPr>
        <p:txBody>
          <a:bodyPr vert="horz" lIns="93317" tIns="46659" rIns="93317" bIns="46659"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5273193" y="6670987"/>
            <a:ext cx="4033804" cy="350916"/>
          </a:xfrm>
          <a:prstGeom prst="rect">
            <a:avLst/>
          </a:prstGeom>
        </p:spPr>
        <p:txBody>
          <a:bodyPr vert="horz" wrap="square" lIns="93317" tIns="46659" rIns="93317" bIns="46659" numCol="1" anchor="b" anchorCtr="0" compatLnSpc="1">
            <a:prstTxWarp prst="textNoShape">
              <a:avLst/>
            </a:prstTxWarp>
          </a:bodyPr>
          <a:lstStyle>
            <a:lvl1pPr algn="r">
              <a:defRPr sz="1200">
                <a:latin typeface="Calibri" pitchFamily="34" charset="0"/>
                <a:ea typeface="ＭＳ Ｐゴシック" charset="-128"/>
              </a:defRPr>
            </a:lvl1pPr>
          </a:lstStyle>
          <a:p>
            <a:pPr>
              <a:defRPr/>
            </a:pPr>
            <a:fld id="{51749198-D075-47DC-8899-C7C63F1A480B}" type="slidenum">
              <a:rPr lang="en-US"/>
              <a:pPr>
                <a:defRPr/>
              </a:pPr>
              <a:t>‹#›</a:t>
            </a:fld>
            <a:endParaRPr lang="en-US" dirty="0"/>
          </a:p>
        </p:txBody>
      </p:sp>
    </p:spTree>
    <p:extLst>
      <p:ext uri="{BB962C8B-B14F-4D97-AF65-F5344CB8AC3E}">
        <p14:creationId xmlns:p14="http://schemas.microsoft.com/office/powerpoint/2010/main" val="581747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0916"/>
          </a:xfrm>
          <a:prstGeom prst="rect">
            <a:avLst/>
          </a:prstGeom>
        </p:spPr>
        <p:txBody>
          <a:bodyPr vert="horz" lIns="93317" tIns="46659" rIns="93317" bIns="4665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5273193" y="0"/>
            <a:ext cx="4033804" cy="350916"/>
          </a:xfrm>
          <a:prstGeom prst="rect">
            <a:avLst/>
          </a:prstGeom>
        </p:spPr>
        <p:txBody>
          <a:bodyPr vert="horz" wrap="square" lIns="93317" tIns="46659" rIns="93317" bIns="46659" numCol="1" anchor="t" anchorCtr="0" compatLnSpc="1">
            <a:prstTxWarp prst="textNoShape">
              <a:avLst/>
            </a:prstTxWarp>
          </a:bodyPr>
          <a:lstStyle>
            <a:lvl1pPr algn="r">
              <a:defRPr sz="1200">
                <a:latin typeface="Calibri" pitchFamily="34" charset="0"/>
                <a:ea typeface="ＭＳ Ｐゴシック" charset="-128"/>
              </a:defRPr>
            </a:lvl1pPr>
          </a:lstStyle>
          <a:p>
            <a:pPr>
              <a:defRPr/>
            </a:pPr>
            <a:fld id="{96683FB9-6CDD-47F8-8FC7-568244420C66}" type="datetimeFigureOut">
              <a:rPr lang="en-US"/>
              <a:pPr>
                <a:defRPr/>
              </a:pPr>
              <a:t>10/9/2015</a:t>
            </a:fld>
            <a:endParaRPr lang="en-US" dirty="0"/>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317" tIns="46659" rIns="93317" bIns="46659" rtlCol="0" anchor="ctr"/>
          <a:lstStyle/>
          <a:p>
            <a:pPr lvl="0"/>
            <a:endParaRPr lang="en-US" noProof="0" dirty="0"/>
          </a:p>
        </p:txBody>
      </p:sp>
      <p:sp>
        <p:nvSpPr>
          <p:cNvPr id="5" name="Notes Placeholder 4"/>
          <p:cNvSpPr>
            <a:spLocks noGrp="1"/>
          </p:cNvSpPr>
          <p:nvPr>
            <p:ph type="body" sz="quarter" idx="3"/>
          </p:nvPr>
        </p:nvSpPr>
        <p:spPr>
          <a:xfrm>
            <a:off x="932174" y="3336691"/>
            <a:ext cx="7444755" cy="3159437"/>
          </a:xfrm>
          <a:prstGeom prst="rect">
            <a:avLst/>
          </a:prstGeom>
        </p:spPr>
        <p:txBody>
          <a:bodyPr vert="horz" lIns="93317" tIns="46659" rIns="93317" bIns="4665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70987"/>
            <a:ext cx="4033804" cy="350916"/>
          </a:xfrm>
          <a:prstGeom prst="rect">
            <a:avLst/>
          </a:prstGeom>
        </p:spPr>
        <p:txBody>
          <a:bodyPr vert="horz" lIns="93317" tIns="46659" rIns="93317" bIns="4665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5273193" y="6670987"/>
            <a:ext cx="4033804" cy="350916"/>
          </a:xfrm>
          <a:prstGeom prst="rect">
            <a:avLst/>
          </a:prstGeom>
        </p:spPr>
        <p:txBody>
          <a:bodyPr vert="horz" wrap="square" lIns="93317" tIns="46659" rIns="93317" bIns="46659" numCol="1" anchor="b" anchorCtr="0" compatLnSpc="1">
            <a:prstTxWarp prst="textNoShape">
              <a:avLst/>
            </a:prstTxWarp>
          </a:bodyPr>
          <a:lstStyle>
            <a:lvl1pPr algn="r">
              <a:defRPr sz="1200">
                <a:latin typeface="Calibri" pitchFamily="34" charset="0"/>
                <a:ea typeface="ＭＳ Ｐゴシック" charset="-128"/>
              </a:defRPr>
            </a:lvl1pPr>
          </a:lstStyle>
          <a:p>
            <a:pPr>
              <a:defRPr/>
            </a:pPr>
            <a:fld id="{B0AA2838-9928-4494-8BE2-F973D31C66EA}" type="slidenum">
              <a:rPr lang="en-US"/>
              <a:pPr>
                <a:defRPr/>
              </a:pPr>
              <a:t>‹#›</a:t>
            </a:fld>
            <a:endParaRPr lang="en-US" dirty="0"/>
          </a:p>
        </p:txBody>
      </p:sp>
    </p:spTree>
    <p:extLst>
      <p:ext uri="{BB962C8B-B14F-4D97-AF65-F5344CB8AC3E}">
        <p14:creationId xmlns:p14="http://schemas.microsoft.com/office/powerpoint/2010/main" val="1661105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DE3A5-7C4A-4E1B-A928-CE41AF56CE29}" type="slidenum">
              <a:rPr lang="en-US"/>
              <a:pPr/>
              <a:t>0</a:t>
            </a:fld>
            <a:endParaRPr lang="en-US"/>
          </a:p>
        </p:txBody>
      </p:sp>
      <p:sp>
        <p:nvSpPr>
          <p:cNvPr id="963586" name="Rectangle 2"/>
          <p:cNvSpPr>
            <a:spLocks noGrp="1" noRot="1" noChangeAspect="1" noChangeArrowheads="1" noTextEdit="1"/>
          </p:cNvSpPr>
          <p:nvPr>
            <p:ph type="sldImg"/>
          </p:nvPr>
        </p:nvSpPr>
        <p:spPr>
          <a:xfrm>
            <a:off x="2900363" y="527050"/>
            <a:ext cx="3508375" cy="2632075"/>
          </a:xfrm>
          <a:ln/>
        </p:spPr>
      </p:sp>
      <p:sp>
        <p:nvSpPr>
          <p:cNvPr id="96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AA2838-9928-4494-8BE2-F973D31C66EA}" type="slidenum">
              <a:rPr lang="en-US" smtClean="0"/>
              <a:pPr>
                <a:defRPr/>
              </a:pPr>
              <a:t>9</a:t>
            </a:fld>
            <a:endParaRPr lang="en-US" dirty="0"/>
          </a:p>
        </p:txBody>
      </p:sp>
    </p:spTree>
    <p:extLst>
      <p:ext uri="{BB962C8B-B14F-4D97-AF65-F5344CB8AC3E}">
        <p14:creationId xmlns:p14="http://schemas.microsoft.com/office/powerpoint/2010/main" val="100752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AA2838-9928-4494-8BE2-F973D31C66EA}" type="slidenum">
              <a:rPr lang="en-US" smtClean="0"/>
              <a:pPr>
                <a:defRPr/>
              </a:pPr>
              <a:t>16</a:t>
            </a:fld>
            <a:endParaRPr lang="en-US" dirty="0"/>
          </a:p>
        </p:txBody>
      </p:sp>
    </p:spTree>
    <p:extLst>
      <p:ext uri="{BB962C8B-B14F-4D97-AF65-F5344CB8AC3E}">
        <p14:creationId xmlns:p14="http://schemas.microsoft.com/office/powerpoint/2010/main" val="27888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AA2838-9928-4494-8BE2-F973D31C66EA}" type="slidenum">
              <a:rPr lang="en-US" smtClean="0"/>
              <a:pPr>
                <a:defRPr/>
              </a:pPr>
              <a:t>17</a:t>
            </a:fld>
            <a:endParaRPr lang="en-US" dirty="0"/>
          </a:p>
        </p:txBody>
      </p:sp>
    </p:spTree>
    <p:extLst>
      <p:ext uri="{BB962C8B-B14F-4D97-AF65-F5344CB8AC3E}">
        <p14:creationId xmlns:p14="http://schemas.microsoft.com/office/powerpoint/2010/main" val="278885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lvl1pPr algn="ctr">
              <a:defRPr sz="2800">
                <a:solidFill>
                  <a:srgbClr val="C00000"/>
                </a:solidFill>
                <a:latin typeface="Arial Narrow"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000">
                <a:solidFill>
                  <a:schemeClr val="tx1">
                    <a:lumMod val="75000"/>
                    <a:lumOff val="25000"/>
                  </a:schemeClr>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lvl1pPr>
              <a:defRPr/>
            </a:lvl1pPr>
          </a:lstStyle>
          <a:p>
            <a:fld id="{82EB9132-D49C-4DD4-91C4-BDC9084F8178}"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089"/>
            <a:ext cx="8242663" cy="5098092"/>
          </a:xfrm>
          <a:prstGeom prst="rect">
            <a:avLst/>
          </a:prstGeom>
          <a:ln>
            <a:noFill/>
          </a:ln>
        </p:spPr>
        <p:txBody>
          <a:bodyPr/>
          <a:lstStyle>
            <a:lvl1pPr marL="225425" indent="-225425">
              <a:spcBef>
                <a:spcPts val="1200"/>
              </a:spcBef>
              <a:spcAft>
                <a:spcPts val="0"/>
              </a:spcAft>
              <a:defRPr sz="1800">
                <a:solidFill>
                  <a:schemeClr val="tx1">
                    <a:lumMod val="75000"/>
                    <a:lumOff val="25000"/>
                  </a:schemeClr>
                </a:solidFill>
              </a:defRPr>
            </a:lvl1pPr>
            <a:lvl2pPr marL="463550" indent="-225425">
              <a:spcBef>
                <a:spcPts val="600"/>
              </a:spcBef>
              <a:spcAft>
                <a:spcPts val="0"/>
              </a:spcAft>
              <a:defRPr sz="1600">
                <a:solidFill>
                  <a:schemeClr val="tx1">
                    <a:lumMod val="75000"/>
                    <a:lumOff val="25000"/>
                  </a:schemeClr>
                </a:solidFill>
              </a:defRPr>
            </a:lvl2pPr>
            <a:lvl3pPr marL="688975" indent="-228600">
              <a:spcBef>
                <a:spcPts val="400"/>
              </a:spcBef>
              <a:spcAft>
                <a:spcPts val="0"/>
              </a:spcAft>
              <a:buFont typeface="Wingdings" pitchFamily="2" charset="2"/>
              <a:buChar char="§"/>
              <a:defRPr sz="1400">
                <a:solidFill>
                  <a:schemeClr val="tx1">
                    <a:lumMod val="75000"/>
                    <a:lumOff val="25000"/>
                  </a:schemeClr>
                </a:solidFill>
              </a:defRPr>
            </a:lvl3pPr>
            <a:lvl4pPr marL="914400" indent="-228600">
              <a:spcBef>
                <a:spcPts val="300"/>
              </a:spcBef>
              <a:spcAft>
                <a:spcPts val="0"/>
              </a:spcAft>
              <a:buFont typeface="Wingdings" pitchFamily="2" charset="2"/>
              <a:buChar char="ü"/>
              <a:defRPr sz="1200">
                <a:solidFill>
                  <a:schemeClr val="tx1">
                    <a:lumMod val="75000"/>
                    <a:lumOff val="25000"/>
                  </a:schemeClr>
                </a:solidFill>
              </a:defRPr>
            </a:lvl4pPr>
            <a:lvl5pPr>
              <a:spcBef>
                <a:spcPts val="0"/>
              </a:spcBef>
              <a:spcAft>
                <a:spcPts val="600"/>
              </a:spcAft>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7"/>
          <p:cNvSpPr>
            <a:spLocks noGrp="1"/>
          </p:cNvSpPr>
          <p:nvPr>
            <p:ph type="title"/>
          </p:nvPr>
        </p:nvSpPr>
        <p:spPr>
          <a:xfrm>
            <a:off x="469726" y="125260"/>
            <a:ext cx="8229600" cy="425885"/>
          </a:xfrm>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a:t>
            </a:r>
            <a:fld id="{C02B6581-9A96-41F6-A303-8526F9B2F829}" type="slidenum">
              <a:rPr lang="en-US"/>
              <a:pPr>
                <a:defRPr/>
              </a:pPr>
              <a:t>‹#›</a:t>
            </a:fld>
            <a:r>
              <a:rPr lang="en-US"/>
              <a:t>-</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3"/>
          <p:cNvSpPr>
            <a:spLocks noGrp="1"/>
          </p:cNvSpPr>
          <p:nvPr>
            <p:ph type="title"/>
          </p:nvPr>
        </p:nvSpPr>
        <p:spPr>
          <a:xfrm>
            <a:off x="532356" y="175364"/>
            <a:ext cx="8229600" cy="488516"/>
          </a:xfrm>
        </p:spPr>
        <p:txBody>
          <a:bodyPr/>
          <a:lstStyle/>
          <a:p>
            <a:r>
              <a:rPr lang="en-US" dirty="0" smtClean="0"/>
              <a:t>Click to edit Master title style</a:t>
            </a:r>
            <a:endParaRPr lang="en-US" dirty="0"/>
          </a:p>
        </p:txBody>
      </p:sp>
      <p:sp>
        <p:nvSpPr>
          <p:cNvPr id="3" name="Slide Number Placeholder 3"/>
          <p:cNvSpPr>
            <a:spLocks noGrp="1"/>
          </p:cNvSpPr>
          <p:nvPr>
            <p:ph type="sldNum" sz="quarter" idx="10"/>
          </p:nvPr>
        </p:nvSpPr>
        <p:spPr/>
        <p:txBody>
          <a:bodyPr/>
          <a:lstStyle>
            <a:lvl1pPr>
              <a:defRPr/>
            </a:lvl1pPr>
          </a:lstStyle>
          <a:p>
            <a:pPr>
              <a:defRPr/>
            </a:pPr>
            <a:r>
              <a:rPr lang="en-US"/>
              <a:t>-</a:t>
            </a:r>
            <a:fld id="{F8EB8F7F-7F62-453C-BDF4-806DDD4CE4B8}" type="slidenum">
              <a:rPr lang="en-US"/>
              <a:pPr>
                <a:defRPr/>
              </a:pPr>
              <a:t>‹#›</a:t>
            </a:fld>
            <a:r>
              <a:rPr lang="en-US"/>
              <a: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tarburstred.png"/>
          <p:cNvPicPr>
            <a:picLocks noChangeAspect="1"/>
          </p:cNvPicPr>
          <p:nvPr userDrawn="1"/>
        </p:nvPicPr>
        <p:blipFill>
          <a:blip r:embed="rId6" cstate="print">
            <a:duotone>
              <a:schemeClr val="accent3">
                <a:shade val="45000"/>
                <a:satMod val="135000"/>
              </a:schemeClr>
              <a:prstClr val="white"/>
            </a:duotone>
            <a:lum bright="16000"/>
          </a:blip>
          <a:srcRect l="26265" t="40421"/>
          <a:stretch>
            <a:fillRect/>
          </a:stretch>
        </p:blipFill>
        <p:spPr>
          <a:xfrm>
            <a:off x="0" y="0"/>
            <a:ext cx="2514600" cy="2185912"/>
          </a:xfrm>
          <a:prstGeom prst="rect">
            <a:avLst/>
          </a:prstGeom>
        </p:spPr>
      </p:pic>
      <p:sp>
        <p:nvSpPr>
          <p:cNvPr id="3" name="Title Placeholder 2"/>
          <p:cNvSpPr>
            <a:spLocks noGrp="1"/>
          </p:cNvSpPr>
          <p:nvPr>
            <p:ph type="title"/>
          </p:nvPr>
        </p:nvSpPr>
        <p:spPr>
          <a:xfrm>
            <a:off x="457200" y="0"/>
            <a:ext cx="8229600" cy="1143000"/>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4" name="Slide Number Placeholder 3"/>
          <p:cNvSpPr>
            <a:spLocks noGrp="1"/>
          </p:cNvSpPr>
          <p:nvPr>
            <p:ph type="sldNum" sz="quarter" idx="4"/>
          </p:nvPr>
        </p:nvSpPr>
        <p:spPr>
          <a:xfrm>
            <a:off x="4070959" y="6224175"/>
            <a:ext cx="1077239" cy="370779"/>
          </a:xfrm>
          <a:prstGeom prst="rect">
            <a:avLst/>
          </a:prstGeom>
        </p:spPr>
        <p:txBody>
          <a:bodyPr vert="horz" lIns="0" tIns="45720" rIns="0" bIns="45720" rtlCol="0" anchor="ctr"/>
          <a:lstStyle>
            <a:lvl1pPr algn="ctr">
              <a:defRPr sz="1000">
                <a:solidFill>
                  <a:schemeClr val="tx1">
                    <a:tint val="75000"/>
                  </a:schemeClr>
                </a:solidFill>
                <a:latin typeface="Arial" charset="0"/>
                <a:ea typeface="ＭＳ Ｐゴシック" pitchFamily="34" charset="-128"/>
              </a:defRPr>
            </a:lvl1pPr>
          </a:lstStyle>
          <a:p>
            <a:pPr>
              <a:defRPr/>
            </a:pPr>
            <a:r>
              <a:rPr lang="en-US" dirty="0"/>
              <a:t>-</a:t>
            </a:r>
            <a:fld id="{DF9EE1AB-0737-460E-851E-6912B72E2BB4}" type="slidenum">
              <a:rPr lang="en-US"/>
              <a:pPr>
                <a:defRPr/>
              </a:pPr>
              <a:t>‹#›</a:t>
            </a:fld>
            <a:r>
              <a:rPr lang="en-US" dirty="0"/>
              <a:t>-</a:t>
            </a:r>
          </a:p>
        </p:txBody>
      </p:sp>
      <p:pic>
        <p:nvPicPr>
          <p:cNvPr id="3077" name="Picture 12" descr="comedsc_504-(HR).png"/>
          <p:cNvPicPr>
            <a:picLocks noChangeAspect="1"/>
          </p:cNvPicPr>
          <p:nvPr userDrawn="1"/>
        </p:nvPicPr>
        <p:blipFill>
          <a:blip r:embed="rId7" cstate="print"/>
          <a:srcRect/>
          <a:stretch>
            <a:fillRect/>
          </a:stretch>
        </p:blipFill>
        <p:spPr bwMode="auto">
          <a:xfrm>
            <a:off x="7396163" y="6172200"/>
            <a:ext cx="1511300" cy="415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100" r:id="rId1"/>
    <p:sldLayoutId id="2147488095" r:id="rId2"/>
    <p:sldLayoutId id="2147488096" r:id="rId3"/>
    <p:sldLayoutId id="2147488098" r:id="rId4"/>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2400" b="1" cap="all">
          <a:solidFill>
            <a:srgbClr val="CC0033"/>
          </a:solidFill>
          <a:latin typeface="Arial Narrow" pitchFamily="34" charset="0"/>
          <a:ea typeface="ＭＳ Ｐゴシック" charset="0"/>
          <a:cs typeface="+mj-cs"/>
        </a:defRPr>
      </a:lvl1pPr>
      <a:lvl2pPr algn="l" rtl="0" eaLnBrk="0" fontAlgn="base" hangingPunct="0">
        <a:spcBef>
          <a:spcPct val="0"/>
        </a:spcBef>
        <a:spcAft>
          <a:spcPct val="0"/>
        </a:spcAft>
        <a:defRPr sz="2400" b="1">
          <a:solidFill>
            <a:srgbClr val="CC0033"/>
          </a:solidFill>
          <a:latin typeface="Arial Narrow" pitchFamily="34" charset="0"/>
          <a:ea typeface="ＭＳ Ｐゴシック" charset="0"/>
        </a:defRPr>
      </a:lvl2pPr>
      <a:lvl3pPr algn="l" rtl="0" eaLnBrk="0" fontAlgn="base" hangingPunct="0">
        <a:spcBef>
          <a:spcPct val="0"/>
        </a:spcBef>
        <a:spcAft>
          <a:spcPct val="0"/>
        </a:spcAft>
        <a:defRPr sz="2400" b="1">
          <a:solidFill>
            <a:srgbClr val="CC0033"/>
          </a:solidFill>
          <a:latin typeface="Arial Narrow" pitchFamily="34" charset="0"/>
          <a:ea typeface="ＭＳ Ｐゴシック" charset="0"/>
        </a:defRPr>
      </a:lvl3pPr>
      <a:lvl4pPr algn="l" rtl="0" eaLnBrk="0" fontAlgn="base" hangingPunct="0">
        <a:spcBef>
          <a:spcPct val="0"/>
        </a:spcBef>
        <a:spcAft>
          <a:spcPct val="0"/>
        </a:spcAft>
        <a:defRPr sz="2400" b="1">
          <a:solidFill>
            <a:srgbClr val="CC0033"/>
          </a:solidFill>
          <a:latin typeface="Arial Narrow" pitchFamily="34" charset="0"/>
          <a:ea typeface="ＭＳ Ｐゴシック" charset="0"/>
        </a:defRPr>
      </a:lvl4pPr>
      <a:lvl5pPr algn="l" rtl="0" eaLnBrk="0" fontAlgn="base" hangingPunct="0">
        <a:spcBef>
          <a:spcPct val="0"/>
        </a:spcBef>
        <a:spcAft>
          <a:spcPct val="0"/>
        </a:spcAft>
        <a:defRPr sz="2400" b="1">
          <a:solidFill>
            <a:srgbClr val="CC0033"/>
          </a:solidFill>
          <a:latin typeface="Arial Narrow" pitchFamily="34" charset="0"/>
          <a:ea typeface="ＭＳ Ｐゴシック" charset="0"/>
        </a:defRPr>
      </a:lvl5pPr>
      <a:lvl6pPr marL="457200" algn="l" rtl="0" eaLnBrk="1" fontAlgn="base" hangingPunct="1">
        <a:spcBef>
          <a:spcPct val="0"/>
        </a:spcBef>
        <a:spcAft>
          <a:spcPct val="0"/>
        </a:spcAft>
        <a:defRPr sz="2800">
          <a:solidFill>
            <a:srgbClr val="CC0033"/>
          </a:solidFill>
          <a:latin typeface="Arial Black" pitchFamily="34" charset="0"/>
        </a:defRPr>
      </a:lvl6pPr>
      <a:lvl7pPr marL="914400" algn="l" rtl="0" eaLnBrk="1" fontAlgn="base" hangingPunct="1">
        <a:spcBef>
          <a:spcPct val="0"/>
        </a:spcBef>
        <a:spcAft>
          <a:spcPct val="0"/>
        </a:spcAft>
        <a:defRPr sz="2800">
          <a:solidFill>
            <a:srgbClr val="CC0033"/>
          </a:solidFill>
          <a:latin typeface="Arial Black" pitchFamily="34" charset="0"/>
        </a:defRPr>
      </a:lvl7pPr>
      <a:lvl8pPr marL="1371600" algn="l" rtl="0" eaLnBrk="1" fontAlgn="base" hangingPunct="1">
        <a:spcBef>
          <a:spcPct val="0"/>
        </a:spcBef>
        <a:spcAft>
          <a:spcPct val="0"/>
        </a:spcAft>
        <a:defRPr sz="2800">
          <a:solidFill>
            <a:srgbClr val="CC0033"/>
          </a:solidFill>
          <a:latin typeface="Arial Black" pitchFamily="34" charset="0"/>
        </a:defRPr>
      </a:lvl8pPr>
      <a:lvl9pPr marL="1828800" algn="l" rtl="0" eaLnBrk="1" fontAlgn="base" hangingPunct="1">
        <a:spcBef>
          <a:spcPct val="0"/>
        </a:spcBef>
        <a:spcAft>
          <a:spcPct val="0"/>
        </a:spcAft>
        <a:defRPr sz="2800">
          <a:solidFill>
            <a:srgbClr val="CC0033"/>
          </a:solidFill>
          <a:latin typeface="Arial Black" pitchFamily="34" charset="0"/>
        </a:defRPr>
      </a:lvl9pPr>
    </p:titleStyle>
    <p:bodyStyle>
      <a:lvl1pPr marL="119063" indent="-119063" algn="l" rtl="0" eaLnBrk="0" fontAlgn="base" hangingPunct="0">
        <a:spcBef>
          <a:spcPct val="20000"/>
        </a:spcBef>
        <a:spcAft>
          <a:spcPct val="0"/>
        </a:spcAft>
        <a:buFont typeface="Arial" charset="0"/>
        <a:buChar char="•"/>
        <a:defRPr sz="1100">
          <a:solidFill>
            <a:srgbClr val="666666"/>
          </a:solidFill>
          <a:latin typeface="+mn-lt"/>
          <a:ea typeface="ＭＳ Ｐゴシック" charset="0"/>
          <a:cs typeface="+mn-cs"/>
        </a:defRPr>
      </a:lvl1pPr>
      <a:lvl2pPr marL="457200" indent="-109538" algn="l" rtl="0" eaLnBrk="0" fontAlgn="base" hangingPunct="0">
        <a:spcBef>
          <a:spcPct val="20000"/>
        </a:spcBef>
        <a:spcAft>
          <a:spcPct val="0"/>
        </a:spcAft>
        <a:buFont typeface="Courier New" pitchFamily="49" charset="0"/>
        <a:buChar char="o"/>
        <a:defRPr sz="1100">
          <a:solidFill>
            <a:srgbClr val="666666"/>
          </a:solidFill>
          <a:latin typeface="+mn-lt"/>
          <a:ea typeface="ＭＳ Ｐゴシック" charset="0"/>
        </a:defRPr>
      </a:lvl2pPr>
      <a:lvl3pPr marL="457200" indent="-109538" algn="l" rtl="0" eaLnBrk="0" fontAlgn="base" hangingPunct="0">
        <a:spcBef>
          <a:spcPct val="20000"/>
        </a:spcBef>
        <a:spcAft>
          <a:spcPct val="0"/>
        </a:spcAft>
        <a:buFont typeface="Courier New" pitchFamily="49" charset="0"/>
        <a:buChar char="o"/>
        <a:defRPr sz="1100">
          <a:solidFill>
            <a:srgbClr val="666666"/>
          </a:solidFill>
          <a:latin typeface="+mn-lt"/>
          <a:ea typeface="ＭＳ Ｐゴシック" charset="0"/>
        </a:defRPr>
      </a:lvl3pPr>
      <a:lvl4pPr marL="457200" indent="-109538" algn="l" rtl="0" eaLnBrk="0" fontAlgn="base" hangingPunct="0">
        <a:spcBef>
          <a:spcPct val="20000"/>
        </a:spcBef>
        <a:spcAft>
          <a:spcPct val="0"/>
        </a:spcAft>
        <a:buFont typeface="Courier New" pitchFamily="49" charset="0"/>
        <a:buChar char="o"/>
        <a:defRPr sz="1100">
          <a:solidFill>
            <a:srgbClr val="666666"/>
          </a:solidFill>
          <a:latin typeface="+mn-lt"/>
          <a:ea typeface="ＭＳ Ｐゴシック" charset="0"/>
        </a:defRPr>
      </a:lvl4pPr>
      <a:lvl5pPr marL="457200" indent="-109538" algn="l" rtl="0" eaLnBrk="0" fontAlgn="base" hangingPunct="0">
        <a:spcBef>
          <a:spcPct val="20000"/>
        </a:spcBef>
        <a:spcAft>
          <a:spcPct val="0"/>
        </a:spcAft>
        <a:buFont typeface="Courier New" pitchFamily="49" charset="0"/>
        <a:buChar char="o"/>
        <a:defRPr sz="1100">
          <a:solidFill>
            <a:srgbClr val="666666"/>
          </a:solidFill>
          <a:latin typeface="+mn-lt"/>
          <a:ea typeface="ＭＳ Ｐゴシック" charset="0"/>
        </a:defRPr>
      </a:lvl5pPr>
      <a:lvl6pPr marL="2514600" indent="-228600" algn="l" rtl="0" eaLnBrk="1" fontAlgn="base" hangingPunct="1">
        <a:spcBef>
          <a:spcPct val="20000"/>
        </a:spcBef>
        <a:spcAft>
          <a:spcPct val="0"/>
        </a:spcAft>
        <a:buFont typeface="Wingdings" pitchFamily="2" charset="2"/>
        <a:buChar char="§"/>
        <a:defRPr>
          <a:solidFill>
            <a:srgbClr val="CC0033"/>
          </a:solidFill>
          <a:latin typeface="+mn-lt"/>
        </a:defRPr>
      </a:lvl6pPr>
      <a:lvl7pPr marL="2971800" indent="-228600" algn="l" rtl="0" eaLnBrk="1" fontAlgn="base" hangingPunct="1">
        <a:spcBef>
          <a:spcPct val="20000"/>
        </a:spcBef>
        <a:spcAft>
          <a:spcPct val="0"/>
        </a:spcAft>
        <a:buFont typeface="Wingdings" pitchFamily="2" charset="2"/>
        <a:buChar char="§"/>
        <a:defRPr>
          <a:solidFill>
            <a:srgbClr val="CC0033"/>
          </a:solidFill>
          <a:latin typeface="+mn-lt"/>
        </a:defRPr>
      </a:lvl7pPr>
      <a:lvl8pPr marL="3429000" indent="-228600" algn="l" rtl="0" eaLnBrk="1" fontAlgn="base" hangingPunct="1">
        <a:spcBef>
          <a:spcPct val="20000"/>
        </a:spcBef>
        <a:spcAft>
          <a:spcPct val="0"/>
        </a:spcAft>
        <a:buFont typeface="Wingdings" pitchFamily="2" charset="2"/>
        <a:buChar char="§"/>
        <a:defRPr>
          <a:solidFill>
            <a:srgbClr val="CC0033"/>
          </a:solidFill>
          <a:latin typeface="+mn-lt"/>
        </a:defRPr>
      </a:lvl8pPr>
      <a:lvl9pPr marL="3886200" indent="-228600" algn="l" rtl="0" eaLnBrk="1" fontAlgn="base" hangingPunct="1">
        <a:spcBef>
          <a:spcPct val="20000"/>
        </a:spcBef>
        <a:spcAft>
          <a:spcPct val="0"/>
        </a:spcAft>
        <a:buFont typeface="Wingdings" pitchFamily="2" charset="2"/>
        <a:buChar char="§"/>
        <a:defRPr>
          <a:solidFill>
            <a:srgbClr val="CC00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video" Target="file:///D:\TD%20Presentations\ComEd_I_Power_Lives-720x486.wmv" TargetMode="Externa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1975" r="2099" b="9630"/>
          <a:stretch>
            <a:fillRect/>
          </a:stretch>
        </p:blipFill>
        <p:spPr bwMode="auto">
          <a:xfrm>
            <a:off x="-4927" y="0"/>
            <a:ext cx="9148927" cy="5746044"/>
          </a:xfrm>
          <a:prstGeom prst="rect">
            <a:avLst/>
          </a:prstGeom>
          <a:noFill/>
          <a:ln w="9525">
            <a:noFill/>
            <a:miter lim="800000"/>
            <a:headEnd/>
            <a:tailEnd/>
          </a:ln>
          <a:effectLst/>
        </p:spPr>
      </p:pic>
      <p:sp>
        <p:nvSpPr>
          <p:cNvPr id="962562" name="Rectangle 2"/>
          <p:cNvSpPr>
            <a:spLocks noGrp="1" noChangeArrowheads="1"/>
          </p:cNvSpPr>
          <p:nvPr>
            <p:ph type="ctrTitle"/>
          </p:nvPr>
        </p:nvSpPr>
        <p:spPr>
          <a:xfrm>
            <a:off x="1436914" y="435456"/>
            <a:ext cx="6324599" cy="1470025"/>
          </a:xfrm>
        </p:spPr>
        <p:txBody>
          <a:bodyPr>
            <a:normAutofit fontScale="90000"/>
          </a:bodyPr>
          <a:lstStyle/>
          <a:p>
            <a:pPr algn="ctr">
              <a:spcBef>
                <a:spcPts val="0"/>
              </a:spcBef>
              <a:spcAft>
                <a:spcPts val="0"/>
              </a:spcAft>
            </a:pPr>
            <a:r>
              <a:rPr lang="en-US" sz="3200" cap="none" dirty="0" smtClean="0">
                <a:solidFill>
                  <a:schemeClr val="bg1"/>
                </a:solidFill>
                <a:latin typeface="+mn-lt"/>
              </a:rPr>
              <a:t>Geographic Information System (GIS) Based Evaluation of a Utility Service Territory for Public Purpose Microgrid Installations</a:t>
            </a:r>
            <a:endParaRPr lang="en-US" sz="3200" cap="none" dirty="0">
              <a:solidFill>
                <a:schemeClr val="bg1"/>
              </a:solidFill>
              <a:latin typeface="+mn-lt"/>
            </a:endParaRPr>
          </a:p>
        </p:txBody>
      </p:sp>
      <p:sp>
        <p:nvSpPr>
          <p:cNvPr id="962563" name="Rectangle 3"/>
          <p:cNvSpPr>
            <a:spLocks noGrp="1" noChangeArrowheads="1"/>
          </p:cNvSpPr>
          <p:nvPr>
            <p:ph type="subTitle" idx="1"/>
          </p:nvPr>
        </p:nvSpPr>
        <p:spPr>
          <a:xfrm>
            <a:off x="1540701" y="4365822"/>
            <a:ext cx="5887233" cy="1380222"/>
          </a:xfrm>
        </p:spPr>
        <p:txBody>
          <a:bodyPr/>
          <a:lstStyle/>
          <a:p>
            <a:r>
              <a:rPr lang="en-US" sz="2400" b="1" dirty="0" smtClean="0">
                <a:solidFill>
                  <a:schemeClr val="bg1"/>
                </a:solidFill>
              </a:rPr>
              <a:t>Henry Pierce</a:t>
            </a:r>
            <a:endParaRPr lang="en-US" sz="1800" dirty="0" smtClean="0">
              <a:solidFill>
                <a:schemeClr val="bg1"/>
              </a:solidFill>
              <a:latin typeface="Arial" pitchFamily="34" charset="0"/>
              <a:cs typeface="Arial" pitchFamily="34" charset="0"/>
            </a:endParaRPr>
          </a:p>
          <a:p>
            <a:r>
              <a:rPr lang="en-US" sz="1800" dirty="0" smtClean="0">
                <a:solidFill>
                  <a:schemeClr val="bg1"/>
                </a:solidFill>
              </a:rPr>
              <a:t>Smart Grid &amp; Technology </a:t>
            </a:r>
          </a:p>
          <a:p>
            <a:endParaRPr lang="en-US" sz="1600" dirty="0" smtClean="0">
              <a:solidFill>
                <a:schemeClr val="bg1"/>
              </a:solidFill>
            </a:endParaRPr>
          </a:p>
          <a:p>
            <a:r>
              <a:rPr lang="en-US" sz="1600" dirty="0" smtClean="0">
                <a:solidFill>
                  <a:schemeClr val="bg1"/>
                </a:solidFill>
              </a:rPr>
              <a:t>October 12</a:t>
            </a:r>
            <a:r>
              <a:rPr lang="en-US" sz="1600" baseline="30000" dirty="0" smtClean="0">
                <a:solidFill>
                  <a:schemeClr val="bg1"/>
                </a:solidFill>
              </a:rPr>
              <a:t>th</a:t>
            </a:r>
            <a:r>
              <a:rPr lang="en-US" sz="1600" dirty="0" smtClean="0">
                <a:solidFill>
                  <a:schemeClr val="bg1"/>
                </a:solidFill>
              </a:rPr>
              <a:t>, 2015</a:t>
            </a:r>
            <a:endParaRPr lang="en-US" sz="16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498" y="616488"/>
            <a:ext cx="8366577" cy="5482471"/>
          </a:xfrm>
        </p:spPr>
        <p:txBody>
          <a:bodyPr/>
          <a:lstStyle/>
          <a:p>
            <a:pPr marL="0" indent="0">
              <a:buNone/>
            </a:pPr>
            <a:r>
              <a:rPr lang="en-US" b="1" i="1" dirty="0" smtClean="0">
                <a:solidFill>
                  <a:schemeClr val="tx1"/>
                </a:solidFill>
              </a:rPr>
              <a:t>Identifies customers and facilities most critical for continued operations of society during an extreme event causing disturbances to the traditional power delivery infrastructure</a:t>
            </a:r>
          </a:p>
          <a:p>
            <a:r>
              <a:rPr lang="en-US" sz="1500" dirty="0" smtClean="0">
                <a:solidFill>
                  <a:schemeClr val="tx1"/>
                </a:solidFill>
              </a:rPr>
              <a:t>Critical infrastructure was scored base on its level of significance – national, regional or local</a:t>
            </a:r>
          </a:p>
          <a:p>
            <a:pPr marL="238125" lvl="1" indent="0">
              <a:buNone/>
            </a:pPr>
            <a:endParaRPr lang="en-US" sz="1500" dirty="0">
              <a:solidFill>
                <a:schemeClr val="tx1"/>
              </a:solidFill>
            </a:endParaRPr>
          </a:p>
          <a:p>
            <a:pPr marL="238125" lvl="1" indent="0">
              <a:buNone/>
            </a:pPr>
            <a:endParaRPr lang="en-US" sz="1500" dirty="0" smtClean="0">
              <a:solidFill>
                <a:schemeClr val="tx1"/>
              </a:solidFill>
            </a:endParaRPr>
          </a:p>
          <a:p>
            <a:pPr marL="238125" lvl="1" indent="0">
              <a:buNone/>
            </a:pPr>
            <a:endParaRPr lang="en-US" sz="1500" dirty="0">
              <a:solidFill>
                <a:schemeClr val="tx1"/>
              </a:solidFill>
            </a:endParaRPr>
          </a:p>
          <a:p>
            <a:pPr marL="238125" lvl="1" indent="0">
              <a:buNone/>
            </a:pPr>
            <a:endParaRPr lang="en-US" sz="1500" dirty="0" smtClean="0">
              <a:solidFill>
                <a:schemeClr val="tx1"/>
              </a:solidFill>
            </a:endParaRPr>
          </a:p>
          <a:p>
            <a:pPr marL="238125" lvl="1" indent="0">
              <a:buNone/>
            </a:pPr>
            <a:endParaRPr lang="en-US" sz="1500" dirty="0">
              <a:solidFill>
                <a:schemeClr val="tx1"/>
              </a:solidFill>
            </a:endParaRPr>
          </a:p>
          <a:p>
            <a:pPr marL="238125" lvl="1" indent="0">
              <a:buNone/>
            </a:pPr>
            <a:endParaRPr lang="en-US" sz="1500" dirty="0" smtClean="0">
              <a:solidFill>
                <a:schemeClr val="tx1"/>
              </a:solidFill>
            </a:endParaRPr>
          </a:p>
          <a:p>
            <a:pPr marL="238125" lvl="1" indent="0">
              <a:buNone/>
            </a:pPr>
            <a:endParaRPr lang="en-US" sz="1500" dirty="0">
              <a:solidFill>
                <a:schemeClr val="tx1"/>
              </a:solidFill>
            </a:endParaRPr>
          </a:p>
          <a:p>
            <a:pPr marL="238125" lvl="1" indent="0">
              <a:buNone/>
            </a:pPr>
            <a:endParaRPr lang="en-US" sz="1500" dirty="0" smtClean="0">
              <a:solidFill>
                <a:schemeClr val="tx1"/>
              </a:solidFill>
            </a:endParaRPr>
          </a:p>
          <a:p>
            <a:pPr marL="238125" lvl="1" indent="0">
              <a:buNone/>
            </a:pPr>
            <a:endParaRPr lang="en-US" sz="1500" dirty="0">
              <a:solidFill>
                <a:schemeClr val="tx1"/>
              </a:solidFill>
            </a:endParaRPr>
          </a:p>
          <a:p>
            <a:pPr marL="238125" lvl="1" indent="0">
              <a:buNone/>
            </a:pPr>
            <a:endParaRPr lang="en-US" sz="1500" dirty="0" smtClean="0">
              <a:solidFill>
                <a:schemeClr val="tx1"/>
              </a:solidFill>
            </a:endParaRPr>
          </a:p>
          <a:p>
            <a:pPr marL="238125" lvl="1" indent="0">
              <a:buNone/>
            </a:pPr>
            <a:endParaRPr lang="en-US" sz="1500" dirty="0">
              <a:solidFill>
                <a:schemeClr val="tx1"/>
              </a:solidFill>
            </a:endParaRPr>
          </a:p>
          <a:p>
            <a:pPr marL="238125" lvl="1" indent="0">
              <a:buNone/>
            </a:pPr>
            <a:endParaRPr lang="en-US" sz="1500" dirty="0" smtClean="0">
              <a:solidFill>
                <a:schemeClr val="tx1"/>
              </a:solidFill>
            </a:endParaRPr>
          </a:p>
          <a:p>
            <a:r>
              <a:rPr lang="en-US" sz="1500" dirty="0" smtClean="0">
                <a:solidFill>
                  <a:schemeClr val="tx1"/>
                </a:solidFill>
              </a:rPr>
              <a:t>The critical customer information was collected through discussions with external organizations that are responsible for emergency management and national security</a:t>
            </a:r>
            <a:endParaRPr lang="en-US" sz="1500" dirty="0">
              <a:solidFill>
                <a:schemeClr val="tx1"/>
              </a:solidFill>
            </a:endParaRPr>
          </a:p>
        </p:txBody>
      </p:sp>
      <p:sp>
        <p:nvSpPr>
          <p:cNvPr id="3" name="Title 2"/>
          <p:cNvSpPr>
            <a:spLocks noGrp="1"/>
          </p:cNvSpPr>
          <p:nvPr>
            <p:ph type="title"/>
          </p:nvPr>
        </p:nvSpPr>
        <p:spPr/>
        <p:txBody>
          <a:bodyPr>
            <a:normAutofit fontScale="90000"/>
          </a:bodyPr>
          <a:lstStyle/>
          <a:p>
            <a:r>
              <a:rPr lang="en-US" dirty="0" smtClean="0"/>
              <a:t>Critical Infrastructure Metric</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9</a:t>
            </a:fld>
            <a:r>
              <a:rPr lang="en-US" smtClean="0"/>
              <a:t>-</a:t>
            </a:r>
            <a:endParaRPr lang="en-US"/>
          </a:p>
        </p:txBody>
      </p:sp>
      <p:pic>
        <p:nvPicPr>
          <p:cNvPr id="4098" name="Picture 2" descr="critical_7_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498" y="1999582"/>
            <a:ext cx="2802353" cy="17213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4001007188"/>
              </p:ext>
            </p:extLst>
          </p:nvPr>
        </p:nvGraphicFramePr>
        <p:xfrm>
          <a:off x="2544467" y="1667099"/>
          <a:ext cx="651407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Bent Arrow 9"/>
          <p:cNvSpPr/>
          <p:nvPr/>
        </p:nvSpPr>
        <p:spPr>
          <a:xfrm rot="16200000">
            <a:off x="1108817" y="3954566"/>
            <a:ext cx="1294688" cy="1196411"/>
          </a:xfrm>
          <a:prstGeom prst="bentArrow">
            <a:avLst>
              <a:gd name="adj1" fmla="val 25000"/>
              <a:gd name="adj2" fmla="val 25382"/>
              <a:gd name="adj3" fmla="val 25763"/>
              <a:gd name="adj4" fmla="val 3917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351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089"/>
            <a:ext cx="8242663" cy="2849123"/>
          </a:xfrm>
        </p:spPr>
        <p:txBody>
          <a:bodyPr/>
          <a:lstStyle/>
          <a:p>
            <a:pPr marL="0" indent="0">
              <a:buNone/>
            </a:pPr>
            <a:r>
              <a:rPr lang="en-US" b="1" i="1" dirty="0" smtClean="0">
                <a:solidFill>
                  <a:schemeClr val="tx1"/>
                </a:solidFill>
              </a:rPr>
              <a:t>Based off of the five-year average System Average Interruption Duration Index (SAIDI), which is measured in minutes</a:t>
            </a:r>
          </a:p>
          <a:p>
            <a:r>
              <a:rPr lang="en-US" dirty="0" smtClean="0">
                <a:solidFill>
                  <a:schemeClr val="tx1"/>
                </a:solidFill>
              </a:rPr>
              <a:t>Combination of: </a:t>
            </a:r>
          </a:p>
          <a:p>
            <a:pPr lvl="1"/>
            <a:r>
              <a:rPr lang="en-US" dirty="0" smtClean="0">
                <a:solidFill>
                  <a:schemeClr val="tx1"/>
                </a:solidFill>
              </a:rPr>
              <a:t>System Average Interruption Frequency Index (SAIFI)</a:t>
            </a:r>
          </a:p>
          <a:p>
            <a:pPr lvl="1"/>
            <a:r>
              <a:rPr lang="en-US" dirty="0" smtClean="0">
                <a:solidFill>
                  <a:schemeClr val="tx1"/>
                </a:solidFill>
              </a:rPr>
              <a:t>Customer Average Interruption Duration Index (CAIDI)</a:t>
            </a:r>
          </a:p>
          <a:p>
            <a:r>
              <a:rPr lang="en-US" dirty="0" smtClean="0">
                <a:solidFill>
                  <a:schemeClr val="tx1"/>
                </a:solidFill>
              </a:rPr>
              <a:t>Individual circuit equipment outage information was linked to sections</a:t>
            </a:r>
          </a:p>
          <a:p>
            <a:r>
              <a:rPr lang="en-US" dirty="0" smtClean="0">
                <a:solidFill>
                  <a:schemeClr val="tx1"/>
                </a:solidFill>
              </a:rPr>
              <a:t>This provides an overall representation of system reliability</a:t>
            </a:r>
          </a:p>
        </p:txBody>
      </p:sp>
      <p:sp>
        <p:nvSpPr>
          <p:cNvPr id="3" name="Title 2"/>
          <p:cNvSpPr>
            <a:spLocks noGrp="1"/>
          </p:cNvSpPr>
          <p:nvPr>
            <p:ph type="title"/>
          </p:nvPr>
        </p:nvSpPr>
        <p:spPr/>
        <p:txBody>
          <a:bodyPr>
            <a:normAutofit fontScale="90000"/>
          </a:bodyPr>
          <a:lstStyle/>
          <a:p>
            <a:r>
              <a:rPr lang="en-US" dirty="0" smtClean="0"/>
              <a:t>Reliability Metric</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10</a:t>
            </a:fld>
            <a:r>
              <a:rPr lang="en-US" smtClean="0"/>
              <a:t>-</a:t>
            </a:r>
            <a:endParaRPr lang="en-US"/>
          </a:p>
        </p:txBody>
      </p:sp>
      <p:pic>
        <p:nvPicPr>
          <p:cNvPr id="1026" name="Picture 2" descr="Reliability_7_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0626" y="3462047"/>
            <a:ext cx="3977828" cy="24320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9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322" y="533270"/>
            <a:ext cx="8242663" cy="3887810"/>
          </a:xfrm>
        </p:spPr>
        <p:txBody>
          <a:bodyPr/>
          <a:lstStyle/>
          <a:p>
            <a:pPr marL="0" indent="0">
              <a:buNone/>
            </a:pPr>
            <a:r>
              <a:rPr lang="en-US" b="1" i="1" dirty="0" smtClean="0">
                <a:solidFill>
                  <a:schemeClr val="tx1"/>
                </a:solidFill>
              </a:rPr>
              <a:t>System configurability and future growth were considered through the multifaceted capacity metric</a:t>
            </a:r>
          </a:p>
          <a:p>
            <a:pPr>
              <a:spcAft>
                <a:spcPts val="600"/>
              </a:spcAft>
            </a:pPr>
            <a:r>
              <a:rPr lang="en-US" u="sng" dirty="0" smtClean="0">
                <a:solidFill>
                  <a:schemeClr val="tx1"/>
                </a:solidFill>
              </a:rPr>
              <a:t>Load at Risk </a:t>
            </a:r>
            <a:r>
              <a:rPr lang="en-US" dirty="0" smtClean="0">
                <a:solidFill>
                  <a:schemeClr val="tx1"/>
                </a:solidFill>
              </a:rPr>
              <a:t>– most influential information relating the power delivery system to supply resiliency and security</a:t>
            </a:r>
          </a:p>
          <a:p>
            <a:pPr lvl="1">
              <a:spcBef>
                <a:spcPts val="0"/>
              </a:spcBef>
            </a:pPr>
            <a:r>
              <a:rPr lang="en-US" dirty="0" smtClean="0">
                <a:solidFill>
                  <a:schemeClr val="tx1"/>
                </a:solidFill>
              </a:rPr>
              <a:t>Load that is in danger of not being served in the case of a substation transformer failure</a:t>
            </a:r>
          </a:p>
          <a:p>
            <a:pPr lvl="1">
              <a:spcBef>
                <a:spcPts val="0"/>
              </a:spcBef>
            </a:pPr>
            <a:r>
              <a:rPr lang="en-US" dirty="0" smtClean="0">
                <a:solidFill>
                  <a:schemeClr val="tx1"/>
                </a:solidFill>
              </a:rPr>
              <a:t>N-1 conditions</a:t>
            </a:r>
          </a:p>
          <a:p>
            <a:pPr lvl="1">
              <a:spcBef>
                <a:spcPts val="0"/>
              </a:spcBef>
            </a:pPr>
            <a:r>
              <a:rPr lang="en-US" dirty="0">
                <a:solidFill>
                  <a:schemeClr val="tx1"/>
                </a:solidFill>
              </a:rPr>
              <a:t>L</a:t>
            </a:r>
            <a:r>
              <a:rPr lang="en-US" dirty="0" smtClean="0">
                <a:solidFill>
                  <a:schemeClr val="tx1"/>
                </a:solidFill>
              </a:rPr>
              <a:t>oad that is fed by </a:t>
            </a:r>
          </a:p>
          <a:p>
            <a:pPr>
              <a:spcBef>
                <a:spcPts val="600"/>
              </a:spcBef>
            </a:pPr>
            <a:r>
              <a:rPr lang="en-US" u="sng" dirty="0" smtClean="0">
                <a:solidFill>
                  <a:schemeClr val="tx1"/>
                </a:solidFill>
              </a:rPr>
              <a:t>Feeder Loading </a:t>
            </a:r>
            <a:r>
              <a:rPr lang="en-US" dirty="0" smtClean="0">
                <a:solidFill>
                  <a:schemeClr val="tx1"/>
                </a:solidFill>
              </a:rPr>
              <a:t>– relates each feeder’s unique capacity limits based on projections for the average loading and overload for three years</a:t>
            </a:r>
          </a:p>
          <a:p>
            <a:pPr>
              <a:spcBef>
                <a:spcPts val="600"/>
              </a:spcBef>
            </a:pPr>
            <a:r>
              <a:rPr lang="en-US" u="sng" dirty="0" smtClean="0">
                <a:solidFill>
                  <a:schemeClr val="tx1"/>
                </a:solidFill>
              </a:rPr>
              <a:t>Terminal Loading </a:t>
            </a:r>
            <a:r>
              <a:rPr lang="en-US" dirty="0" smtClean="0">
                <a:solidFill>
                  <a:schemeClr val="tx1"/>
                </a:solidFill>
              </a:rPr>
              <a:t>– Based on projected average and peak substation terminal loading for three years</a:t>
            </a:r>
          </a:p>
          <a:p>
            <a:pPr marL="0" indent="0">
              <a:spcBef>
                <a:spcPts val="600"/>
              </a:spcBef>
              <a:buNone/>
            </a:pP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smtClean="0"/>
              <a:t>Capacity Metric</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11</a:t>
            </a:fld>
            <a:r>
              <a:rPr lang="en-US" smtClean="0"/>
              <a:t>-</a:t>
            </a:r>
            <a:endParaRPr lang="en-US"/>
          </a:p>
        </p:txBody>
      </p:sp>
      <p:sp>
        <p:nvSpPr>
          <p:cNvPr id="5" name="Rectangle 4"/>
          <p:cNvSpPr/>
          <p:nvPr/>
        </p:nvSpPr>
        <p:spPr>
          <a:xfrm>
            <a:off x="1194393" y="4704255"/>
            <a:ext cx="2578617" cy="1200329"/>
          </a:xfrm>
          <a:prstGeom prst="rect">
            <a:avLst/>
          </a:prstGeom>
          <a:ln>
            <a:solidFill>
              <a:schemeClr val="tx1"/>
            </a:solidFill>
          </a:ln>
        </p:spPr>
        <p:txBody>
          <a:bodyPr wrap="square">
            <a:spAutoFit/>
          </a:bodyPr>
          <a:lstStyle/>
          <a:p>
            <a:pPr marL="0" indent="0">
              <a:spcBef>
                <a:spcPts val="600"/>
              </a:spcBef>
              <a:buNone/>
            </a:pPr>
            <a:r>
              <a:rPr lang="en-US" dirty="0"/>
              <a:t>Capacity </a:t>
            </a:r>
            <a:r>
              <a:rPr lang="en-US" dirty="0" smtClean="0"/>
              <a:t>Metric = (Load at Risk)*X1 + (Feeder Loading)*X2 + (Terminal Loading)*X3</a:t>
            </a:r>
            <a:endParaRPr lang="en-US" dirty="0"/>
          </a:p>
        </p:txBody>
      </p:sp>
      <p:pic>
        <p:nvPicPr>
          <p:cNvPr id="2050" name="Picture 2" descr="capacity_7_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4066" y="4131939"/>
            <a:ext cx="3411953" cy="20860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55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089"/>
            <a:ext cx="8242663" cy="745115"/>
          </a:xfrm>
        </p:spPr>
        <p:txBody>
          <a:bodyPr/>
          <a:lstStyle/>
          <a:p>
            <a:pPr marL="0" indent="0">
              <a:buNone/>
            </a:pPr>
            <a:r>
              <a:rPr lang="en-US" b="1" i="1" dirty="0" smtClean="0">
                <a:solidFill>
                  <a:schemeClr val="tx1"/>
                </a:solidFill>
              </a:rPr>
              <a:t>Based on consequence and probability of failure or substation infrastructure in place to support each subsection</a:t>
            </a:r>
          </a:p>
        </p:txBody>
      </p:sp>
      <p:sp>
        <p:nvSpPr>
          <p:cNvPr id="3" name="Title 2"/>
          <p:cNvSpPr>
            <a:spLocks noGrp="1"/>
          </p:cNvSpPr>
          <p:nvPr>
            <p:ph type="title"/>
          </p:nvPr>
        </p:nvSpPr>
        <p:spPr/>
        <p:txBody>
          <a:bodyPr>
            <a:normAutofit fontScale="90000"/>
          </a:bodyPr>
          <a:lstStyle/>
          <a:p>
            <a:r>
              <a:rPr lang="en-US" dirty="0" smtClean="0"/>
              <a:t>Substation Metric</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12</a:t>
            </a:fld>
            <a:r>
              <a:rPr lang="en-US" smtClean="0"/>
              <a:t>-</a:t>
            </a:r>
            <a:endParaRPr lang="en-US"/>
          </a:p>
        </p:txBody>
      </p:sp>
      <p:pic>
        <p:nvPicPr>
          <p:cNvPr id="3074" name="Picture 2" descr="Substation_7_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9274" y="3082706"/>
            <a:ext cx="3564115" cy="21927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59546" y="3082706"/>
            <a:ext cx="4572000" cy="2800767"/>
          </a:xfrm>
          <a:prstGeom prst="rect">
            <a:avLst/>
          </a:prstGeom>
        </p:spPr>
        <p:txBody>
          <a:bodyPr>
            <a:spAutoFit/>
          </a:bodyPr>
          <a:lstStyle/>
          <a:p>
            <a:pPr marL="285750" indent="-285750">
              <a:spcAft>
                <a:spcPts val="600"/>
              </a:spcAft>
              <a:buFont typeface="Arial" panose="020B0604020202020204" pitchFamily="34" charset="0"/>
              <a:buChar char="•"/>
            </a:pPr>
            <a:r>
              <a:rPr lang="en-US" sz="1600" dirty="0"/>
              <a:t>Probability of Failure:</a:t>
            </a:r>
          </a:p>
          <a:p>
            <a:pPr marL="742950" lvl="1" indent="-285750">
              <a:spcAft>
                <a:spcPts val="600"/>
              </a:spcAft>
              <a:buFont typeface="Courier New" panose="02070309020205020404" pitchFamily="49" charset="0"/>
              <a:buChar char="o"/>
            </a:pPr>
            <a:r>
              <a:rPr lang="en-US" sz="1600" dirty="0"/>
              <a:t>Bus Tie Health Scores</a:t>
            </a:r>
          </a:p>
          <a:p>
            <a:pPr marL="742950" lvl="1" indent="-285750">
              <a:spcAft>
                <a:spcPts val="600"/>
              </a:spcAft>
              <a:buFont typeface="Courier New" panose="02070309020205020404" pitchFamily="49" charset="0"/>
              <a:buChar char="o"/>
            </a:pPr>
            <a:r>
              <a:rPr lang="en-US" sz="1600" dirty="0"/>
              <a:t>Circuit Breakers Health Scores</a:t>
            </a:r>
          </a:p>
          <a:p>
            <a:pPr marL="742950" lvl="1" indent="-285750">
              <a:spcAft>
                <a:spcPts val="600"/>
              </a:spcAft>
              <a:buFont typeface="Courier New" panose="02070309020205020404" pitchFamily="49" charset="0"/>
              <a:buChar char="o"/>
            </a:pPr>
            <a:r>
              <a:rPr lang="en-US" sz="1600" dirty="0"/>
              <a:t>Transformer Health Scores</a:t>
            </a:r>
          </a:p>
          <a:p>
            <a:pPr marL="742950" lvl="1" indent="-285750">
              <a:spcAft>
                <a:spcPts val="600"/>
              </a:spcAft>
              <a:buFont typeface="Courier New" panose="02070309020205020404" pitchFamily="49" charset="0"/>
              <a:buChar char="o"/>
            </a:pPr>
            <a:r>
              <a:rPr lang="en-US" sz="1600" dirty="0" smtClean="0"/>
              <a:t>Historic Bus </a:t>
            </a:r>
            <a:r>
              <a:rPr lang="en-US" sz="1600" dirty="0"/>
              <a:t>Lockouts over the last 10 years</a:t>
            </a:r>
          </a:p>
          <a:p>
            <a:pPr marL="742950" lvl="1" indent="-285750">
              <a:spcAft>
                <a:spcPts val="600"/>
              </a:spcAft>
              <a:buFont typeface="Courier New" panose="02070309020205020404" pitchFamily="49" charset="0"/>
              <a:buChar char="o"/>
            </a:pPr>
            <a:r>
              <a:rPr lang="en-US" sz="1600" dirty="0"/>
              <a:t>Performance of the substation </a:t>
            </a:r>
            <a:r>
              <a:rPr lang="en-US" sz="1600" dirty="0" smtClean="0"/>
              <a:t>bus-tie equipment</a:t>
            </a:r>
            <a:endParaRPr lang="en-US" dirty="0"/>
          </a:p>
          <a:p>
            <a:pPr lvl="1"/>
            <a:endParaRPr lang="en-US" dirty="0"/>
          </a:p>
        </p:txBody>
      </p:sp>
      <p:sp>
        <p:nvSpPr>
          <p:cNvPr id="6" name="Rectangle 5"/>
          <p:cNvSpPr/>
          <p:nvPr/>
        </p:nvSpPr>
        <p:spPr>
          <a:xfrm>
            <a:off x="359543" y="1444442"/>
            <a:ext cx="8057513" cy="1554272"/>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dirty="0"/>
              <a:t>Consequence of Failure: </a:t>
            </a:r>
          </a:p>
          <a:p>
            <a:pPr marL="742950" lvl="1" indent="-285750">
              <a:spcAft>
                <a:spcPts val="600"/>
              </a:spcAft>
              <a:buFont typeface="Courier New" panose="02070309020205020404" pitchFamily="49" charset="0"/>
              <a:buChar char="o"/>
            </a:pPr>
            <a:r>
              <a:rPr lang="en-US" sz="1600" dirty="0"/>
              <a:t>Number of customers served coupled with the deployment of distribution automation </a:t>
            </a:r>
          </a:p>
          <a:p>
            <a:pPr marL="742950" lvl="1" indent="-285750">
              <a:spcAft>
                <a:spcPts val="600"/>
              </a:spcAft>
              <a:buFont typeface="Courier New" panose="02070309020205020404" pitchFamily="49" charset="0"/>
              <a:buChar char="o"/>
            </a:pPr>
            <a:r>
              <a:rPr lang="en-US" sz="1600" dirty="0"/>
              <a:t>The ability to restore customers from alternate feeds</a:t>
            </a:r>
          </a:p>
          <a:p>
            <a:pPr marL="742950" lvl="1" indent="-285750">
              <a:spcAft>
                <a:spcPts val="600"/>
              </a:spcAft>
              <a:buFont typeface="Courier New" panose="02070309020205020404" pitchFamily="49" charset="0"/>
              <a:buChar char="o"/>
            </a:pPr>
            <a:r>
              <a:rPr lang="en-US" sz="1600" dirty="0"/>
              <a:t>Reliability information for the customers served</a:t>
            </a:r>
          </a:p>
        </p:txBody>
      </p:sp>
      <p:sp>
        <p:nvSpPr>
          <p:cNvPr id="8" name="Rectangle 7"/>
          <p:cNvSpPr/>
          <p:nvPr/>
        </p:nvSpPr>
        <p:spPr>
          <a:xfrm>
            <a:off x="3698924" y="5355389"/>
            <a:ext cx="5206407" cy="723275"/>
          </a:xfrm>
          <a:prstGeom prst="rect">
            <a:avLst/>
          </a:prstGeom>
          <a:ln>
            <a:solidFill>
              <a:schemeClr val="tx1"/>
            </a:solidFill>
          </a:ln>
        </p:spPr>
        <p:txBody>
          <a:bodyPr wrap="square">
            <a:spAutoFit/>
          </a:bodyPr>
          <a:lstStyle/>
          <a:p>
            <a:pPr marL="0" indent="0" algn="ctr">
              <a:spcBef>
                <a:spcPts val="600"/>
              </a:spcBef>
              <a:buNone/>
            </a:pPr>
            <a:r>
              <a:rPr lang="en-US" dirty="0" smtClean="0"/>
              <a:t>Substation Metric =</a:t>
            </a:r>
          </a:p>
          <a:p>
            <a:pPr marL="0" indent="0">
              <a:spcBef>
                <a:spcPts val="600"/>
              </a:spcBef>
              <a:buNone/>
            </a:pPr>
            <a:r>
              <a:rPr lang="en-US" dirty="0" smtClean="0"/>
              <a:t>(Consequence of Failure)*(Probability of Failure)</a:t>
            </a:r>
            <a:endParaRPr lang="en-US" dirty="0"/>
          </a:p>
        </p:txBody>
      </p:sp>
    </p:spTree>
    <p:extLst>
      <p:ext uri="{BB962C8B-B14F-4D97-AF65-F5344CB8AC3E}">
        <p14:creationId xmlns:p14="http://schemas.microsoft.com/office/powerpoint/2010/main" val="278180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089"/>
            <a:ext cx="8242663" cy="2467383"/>
          </a:xfrm>
        </p:spPr>
        <p:txBody>
          <a:bodyPr/>
          <a:lstStyle/>
          <a:p>
            <a:pPr marL="0" indent="0">
              <a:buNone/>
            </a:pPr>
            <a:r>
              <a:rPr lang="en-US" b="1" i="1" dirty="0" smtClean="0">
                <a:solidFill>
                  <a:schemeClr val="tx1"/>
                </a:solidFill>
              </a:rPr>
              <a:t>All of the aforementioned factors contributed to the overall resiliency metrics along with a few other factors related to system performance and customer satisfaction </a:t>
            </a:r>
          </a:p>
          <a:p>
            <a:r>
              <a:rPr lang="en-US" dirty="0" smtClean="0">
                <a:solidFill>
                  <a:schemeClr val="tx1"/>
                </a:solidFill>
              </a:rPr>
              <a:t>Each section received a score based on a weighted summation of all the metrics</a:t>
            </a:r>
          </a:p>
          <a:p>
            <a:pPr marL="0" indent="0">
              <a:buNone/>
            </a:pPr>
            <a:r>
              <a:rPr lang="en-US" i="1" dirty="0" smtClean="0">
                <a:solidFill>
                  <a:schemeClr val="tx1"/>
                </a:solidFill>
              </a:rPr>
              <a:t>Resiliency Metric = A</a:t>
            </a:r>
            <a:r>
              <a:rPr lang="en-US" i="1" baseline="-25000" dirty="0" smtClean="0">
                <a:solidFill>
                  <a:schemeClr val="tx1"/>
                </a:solidFill>
              </a:rPr>
              <a:t>1</a:t>
            </a:r>
            <a:r>
              <a:rPr lang="en-US" i="1" dirty="0" smtClean="0">
                <a:solidFill>
                  <a:schemeClr val="tx1"/>
                </a:solidFill>
              </a:rPr>
              <a:t>*(Critical Customer Metric) + A</a:t>
            </a:r>
            <a:r>
              <a:rPr lang="en-US" i="1" baseline="-25000" dirty="0">
                <a:solidFill>
                  <a:schemeClr val="tx1"/>
                </a:solidFill>
              </a:rPr>
              <a:t>2</a:t>
            </a:r>
            <a:r>
              <a:rPr lang="en-US" i="1" dirty="0" smtClean="0">
                <a:solidFill>
                  <a:schemeClr val="tx1"/>
                </a:solidFill>
              </a:rPr>
              <a:t>*(Reliability Metric) + A</a:t>
            </a:r>
            <a:r>
              <a:rPr lang="en-US" i="1" baseline="-25000" dirty="0" smtClean="0">
                <a:solidFill>
                  <a:schemeClr val="tx1"/>
                </a:solidFill>
              </a:rPr>
              <a:t>3</a:t>
            </a:r>
            <a:r>
              <a:rPr lang="en-US" i="1" dirty="0" smtClean="0">
                <a:solidFill>
                  <a:schemeClr val="tx1"/>
                </a:solidFill>
              </a:rPr>
              <a:t>*(Capacity Metric) + A</a:t>
            </a:r>
            <a:r>
              <a:rPr lang="en-US" i="1" baseline="-25000" dirty="0" smtClean="0">
                <a:solidFill>
                  <a:schemeClr val="tx1"/>
                </a:solidFill>
              </a:rPr>
              <a:t>4</a:t>
            </a:r>
            <a:r>
              <a:rPr lang="en-US" i="1" dirty="0" smtClean="0">
                <a:solidFill>
                  <a:schemeClr val="tx1"/>
                </a:solidFill>
              </a:rPr>
              <a:t>*(Substation Metric</a:t>
            </a:r>
            <a:endParaRPr lang="en-US" i="1" baseline="30000" dirty="0">
              <a:solidFill>
                <a:schemeClr val="tx1"/>
              </a:solidFill>
            </a:endParaRPr>
          </a:p>
        </p:txBody>
      </p:sp>
      <p:sp>
        <p:nvSpPr>
          <p:cNvPr id="3" name="Title 2"/>
          <p:cNvSpPr>
            <a:spLocks noGrp="1"/>
          </p:cNvSpPr>
          <p:nvPr>
            <p:ph type="title"/>
          </p:nvPr>
        </p:nvSpPr>
        <p:spPr/>
        <p:txBody>
          <a:bodyPr>
            <a:normAutofit fontScale="90000"/>
          </a:bodyPr>
          <a:lstStyle/>
          <a:p>
            <a:r>
              <a:rPr lang="en-US" dirty="0" smtClean="0"/>
              <a:t>Overall resiliency Metric</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13</a:t>
            </a:fld>
            <a:r>
              <a:rPr lang="en-US" smtClean="0"/>
              <a:t>-</a:t>
            </a:r>
            <a:endParaRPr lang="en-US"/>
          </a:p>
        </p:txBody>
      </p:sp>
      <p:pic>
        <p:nvPicPr>
          <p:cNvPr id="4098" name="Picture 2" descr="Composite_7_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9318" y="3450750"/>
            <a:ext cx="4159035" cy="25588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61638" y="2405848"/>
            <a:ext cx="7812349" cy="7634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4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outline</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14</a:t>
            </a:fld>
            <a:r>
              <a:rPr lang="en-US" smtClean="0"/>
              <a:t>-</a:t>
            </a:r>
            <a:endParaRPr lang="en-US"/>
          </a:p>
        </p:txBody>
      </p:sp>
      <p:graphicFrame>
        <p:nvGraphicFramePr>
          <p:cNvPr id="7" name="Diagram 6"/>
          <p:cNvGraphicFramePr/>
          <p:nvPr>
            <p:extLst>
              <p:ext uri="{D42A27DB-BD31-4B8C-83A1-F6EECF244321}">
                <p14:modId xmlns:p14="http://schemas.microsoft.com/office/powerpoint/2010/main" val="2493092560"/>
              </p:ext>
            </p:extLst>
          </p:nvPr>
        </p:nvGraphicFramePr>
        <p:xfrm>
          <a:off x="854579" y="1198485"/>
          <a:ext cx="7639941" cy="4111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65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90617" y="539971"/>
            <a:ext cx="8610505" cy="911943"/>
          </a:xfrm>
          <a:prstGeom prst="rect">
            <a:avLst/>
          </a:prstGeom>
          <a:solidFill>
            <a:srgbClr val="F197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smtClean="0"/>
              <a:t>Proposed Microgrid Pilot Program</a:t>
            </a:r>
            <a:endParaRPr lang="en-US" dirty="0"/>
          </a:p>
        </p:txBody>
      </p:sp>
      <p:sp>
        <p:nvSpPr>
          <p:cNvPr id="4" name="Slide Number Placeholder 3"/>
          <p:cNvSpPr>
            <a:spLocks noGrp="1"/>
          </p:cNvSpPr>
          <p:nvPr>
            <p:ph type="sldNum" sz="quarter" idx="10"/>
          </p:nvPr>
        </p:nvSpPr>
        <p:spPr>
          <a:xfrm>
            <a:off x="4070959" y="6418642"/>
            <a:ext cx="1077239" cy="370779"/>
          </a:xfrm>
        </p:spPr>
        <p:txBody>
          <a:bodyPr/>
          <a:lstStyle/>
          <a:p>
            <a:pPr>
              <a:defRPr/>
            </a:pPr>
            <a:r>
              <a:rPr lang="en-US" smtClean="0"/>
              <a:t>-</a:t>
            </a:r>
            <a:fld id="{C02B6581-9A96-41F6-A303-8526F9B2F829}" type="slidenum">
              <a:rPr lang="en-US" smtClean="0"/>
              <a:pPr>
                <a:defRPr/>
              </a:pPr>
              <a:t>15</a:t>
            </a:fld>
            <a:r>
              <a:rPr lang="en-US" smtClean="0"/>
              <a:t>-</a:t>
            </a:r>
            <a:endParaRPr lang="en-US"/>
          </a:p>
        </p:txBody>
      </p:sp>
      <p:sp>
        <p:nvSpPr>
          <p:cNvPr id="5" name="Title 1"/>
          <p:cNvSpPr txBox="1">
            <a:spLocks/>
          </p:cNvSpPr>
          <p:nvPr/>
        </p:nvSpPr>
        <p:spPr>
          <a:xfrm>
            <a:off x="114310" y="1011177"/>
            <a:ext cx="8890000" cy="517525"/>
          </a:xfrm>
          <a:prstGeom prst="rect">
            <a:avLst/>
          </a:prstGeom>
        </p:spPr>
        <p:txBody>
          <a:bodyPr vert="horz" lIns="0" tIns="45720" rIns="0" bIns="45720" rtlCol="0" anchor="ctr">
            <a:normAutofit/>
          </a:bodyPr>
          <a:lstStyle>
            <a:lvl1pPr algn="l" rtl="0" eaLnBrk="0" fontAlgn="base" hangingPunct="0">
              <a:spcBef>
                <a:spcPct val="0"/>
              </a:spcBef>
              <a:spcAft>
                <a:spcPct val="0"/>
              </a:spcAft>
              <a:defRPr sz="2400" b="1" cap="all">
                <a:solidFill>
                  <a:srgbClr val="CC0033"/>
                </a:solidFill>
                <a:latin typeface="Arial Narrow" pitchFamily="34" charset="0"/>
                <a:ea typeface="ＭＳ Ｐゴシック" charset="0"/>
                <a:cs typeface="+mj-cs"/>
              </a:defRPr>
            </a:lvl1pPr>
            <a:lvl2pPr algn="l" rtl="0" eaLnBrk="0" fontAlgn="base" hangingPunct="0">
              <a:spcBef>
                <a:spcPct val="0"/>
              </a:spcBef>
              <a:spcAft>
                <a:spcPct val="0"/>
              </a:spcAft>
              <a:defRPr sz="2400" b="1">
                <a:solidFill>
                  <a:srgbClr val="CC0033"/>
                </a:solidFill>
                <a:latin typeface="Arial Narrow" pitchFamily="34" charset="0"/>
                <a:ea typeface="ＭＳ Ｐゴシック" charset="0"/>
              </a:defRPr>
            </a:lvl2pPr>
            <a:lvl3pPr algn="l" rtl="0" eaLnBrk="0" fontAlgn="base" hangingPunct="0">
              <a:spcBef>
                <a:spcPct val="0"/>
              </a:spcBef>
              <a:spcAft>
                <a:spcPct val="0"/>
              </a:spcAft>
              <a:defRPr sz="2400" b="1">
                <a:solidFill>
                  <a:srgbClr val="CC0033"/>
                </a:solidFill>
                <a:latin typeface="Arial Narrow" pitchFamily="34" charset="0"/>
                <a:ea typeface="ＭＳ Ｐゴシック" charset="0"/>
              </a:defRPr>
            </a:lvl3pPr>
            <a:lvl4pPr algn="l" rtl="0" eaLnBrk="0" fontAlgn="base" hangingPunct="0">
              <a:spcBef>
                <a:spcPct val="0"/>
              </a:spcBef>
              <a:spcAft>
                <a:spcPct val="0"/>
              </a:spcAft>
              <a:defRPr sz="2400" b="1">
                <a:solidFill>
                  <a:srgbClr val="CC0033"/>
                </a:solidFill>
                <a:latin typeface="Arial Narrow" pitchFamily="34" charset="0"/>
                <a:ea typeface="ＭＳ Ｐゴシック" charset="0"/>
              </a:defRPr>
            </a:lvl4pPr>
            <a:lvl5pPr algn="l" rtl="0" eaLnBrk="0" fontAlgn="base" hangingPunct="0">
              <a:spcBef>
                <a:spcPct val="0"/>
              </a:spcBef>
              <a:spcAft>
                <a:spcPct val="0"/>
              </a:spcAft>
              <a:defRPr sz="2400" b="1">
                <a:solidFill>
                  <a:srgbClr val="CC0033"/>
                </a:solidFill>
                <a:latin typeface="Arial Narrow" pitchFamily="34" charset="0"/>
                <a:ea typeface="ＭＳ Ｐゴシック" charset="0"/>
              </a:defRPr>
            </a:lvl5pPr>
            <a:lvl6pPr marL="457200" algn="l" rtl="0" eaLnBrk="1" fontAlgn="base" hangingPunct="1">
              <a:spcBef>
                <a:spcPct val="0"/>
              </a:spcBef>
              <a:spcAft>
                <a:spcPct val="0"/>
              </a:spcAft>
              <a:defRPr sz="2800">
                <a:solidFill>
                  <a:srgbClr val="CC0033"/>
                </a:solidFill>
                <a:latin typeface="Arial Black" pitchFamily="34" charset="0"/>
              </a:defRPr>
            </a:lvl6pPr>
            <a:lvl7pPr marL="914400" algn="l" rtl="0" eaLnBrk="1" fontAlgn="base" hangingPunct="1">
              <a:spcBef>
                <a:spcPct val="0"/>
              </a:spcBef>
              <a:spcAft>
                <a:spcPct val="0"/>
              </a:spcAft>
              <a:defRPr sz="2800">
                <a:solidFill>
                  <a:srgbClr val="CC0033"/>
                </a:solidFill>
                <a:latin typeface="Arial Black" pitchFamily="34" charset="0"/>
              </a:defRPr>
            </a:lvl7pPr>
            <a:lvl8pPr marL="1371600" algn="l" rtl="0" eaLnBrk="1" fontAlgn="base" hangingPunct="1">
              <a:spcBef>
                <a:spcPct val="0"/>
              </a:spcBef>
              <a:spcAft>
                <a:spcPct val="0"/>
              </a:spcAft>
              <a:defRPr sz="2800">
                <a:solidFill>
                  <a:srgbClr val="CC0033"/>
                </a:solidFill>
                <a:latin typeface="Arial Black" pitchFamily="34" charset="0"/>
              </a:defRPr>
            </a:lvl8pPr>
            <a:lvl9pPr marL="1828800" algn="l" rtl="0" eaLnBrk="1" fontAlgn="base" hangingPunct="1">
              <a:spcBef>
                <a:spcPct val="0"/>
              </a:spcBef>
              <a:spcAft>
                <a:spcPct val="0"/>
              </a:spcAft>
              <a:defRPr sz="2800">
                <a:solidFill>
                  <a:srgbClr val="CC0033"/>
                </a:solidFill>
                <a:latin typeface="Arial Black" pitchFamily="34" charset="0"/>
              </a:defRPr>
            </a:lvl9pPr>
          </a:lstStyle>
          <a:p>
            <a:endParaRPr lang="en-US" kern="0" dirty="0"/>
          </a:p>
        </p:txBody>
      </p:sp>
      <p:sp>
        <p:nvSpPr>
          <p:cNvPr id="6" name="Slide Number Placeholder 3"/>
          <p:cNvSpPr txBox="1">
            <a:spLocks/>
          </p:cNvSpPr>
          <p:nvPr/>
        </p:nvSpPr>
        <p:spPr>
          <a:xfrm>
            <a:off x="7239000" y="6128450"/>
            <a:ext cx="1905000" cy="457200"/>
          </a:xfrm>
          <a:prstGeom prst="rect">
            <a:avLst/>
          </a:prstGeom>
        </p:spPr>
        <p:txBody>
          <a:bodyPr vert="horz" lIns="0" tIns="45720" rIns="0" bIns="45720" rtlCol="0" anchor="ctr"/>
          <a:lstStyle>
            <a:defPPr>
              <a:defRPr lang="en-US"/>
            </a:defPPr>
            <a:lvl1pPr algn="ctr" rtl="0" fontAlgn="base">
              <a:spcBef>
                <a:spcPct val="0"/>
              </a:spcBef>
              <a:spcAft>
                <a:spcPct val="0"/>
              </a:spcAft>
              <a:defRPr sz="10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94D72180-44B3-4E08-BA5B-E40E76351A7D}" type="slidenum">
              <a:rPr lang="en-US" smtClean="0"/>
              <a:pPr>
                <a:defRPr/>
              </a:pPr>
              <a:t>15</a:t>
            </a:fld>
            <a:endParaRPr lang="en-US"/>
          </a:p>
        </p:txBody>
      </p:sp>
      <p:sp>
        <p:nvSpPr>
          <p:cNvPr id="7" name="Rectangle 3"/>
          <p:cNvSpPr txBox="1">
            <a:spLocks noChangeArrowheads="1"/>
          </p:cNvSpPr>
          <p:nvPr/>
        </p:nvSpPr>
        <p:spPr bwMode="auto">
          <a:xfrm>
            <a:off x="565921" y="633971"/>
            <a:ext cx="8435201"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Font typeface="Wingdings" pitchFamily="2" charset="2"/>
              <a:buChar char="ü"/>
              <a:defRPr>
                <a:solidFill>
                  <a:schemeClr val="tx1"/>
                </a:solidFill>
                <a:latin typeface="+mn-lt"/>
                <a:ea typeface="+mn-ea"/>
                <a:cs typeface="+mn-cs"/>
              </a:defRPr>
            </a:lvl1pPr>
            <a:lvl2pPr marL="742950" indent="-285750" algn="l" rtl="0" eaLnBrk="0" fontAlgn="base" hangingPunct="0">
              <a:spcBef>
                <a:spcPct val="3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Font typeface="Symbol" pitchFamily="18" charset="2"/>
              <a:buChar char="-"/>
              <a:defRPr sz="1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200">
                <a:solidFill>
                  <a:schemeClr val="tx1"/>
                </a:solidFill>
                <a:latin typeface="+mn-lt"/>
              </a:defRPr>
            </a:lvl4pPr>
            <a:lvl5pPr marL="2057400" indent="-228600" algn="l" rtl="0" eaLnBrk="0" fontAlgn="base" hangingPunct="0">
              <a:spcBef>
                <a:spcPct val="20000"/>
              </a:spcBef>
              <a:spcAft>
                <a:spcPct val="0"/>
              </a:spcAft>
              <a:buChar char="o"/>
              <a:defRPr sz="1200">
                <a:solidFill>
                  <a:schemeClr val="tx1"/>
                </a:solidFill>
                <a:latin typeface="+mn-lt"/>
              </a:defRPr>
            </a:lvl5pPr>
            <a:lvl6pPr marL="2514600" indent="-228600" algn="l" rtl="0" fontAlgn="base">
              <a:spcBef>
                <a:spcPct val="20000"/>
              </a:spcBef>
              <a:spcAft>
                <a:spcPct val="0"/>
              </a:spcAft>
              <a:buChar char="o"/>
              <a:defRPr sz="1200">
                <a:solidFill>
                  <a:schemeClr val="tx1"/>
                </a:solidFill>
                <a:latin typeface="+mn-lt"/>
              </a:defRPr>
            </a:lvl6pPr>
            <a:lvl7pPr marL="2971800" indent="-228600" algn="l" rtl="0" fontAlgn="base">
              <a:spcBef>
                <a:spcPct val="20000"/>
              </a:spcBef>
              <a:spcAft>
                <a:spcPct val="0"/>
              </a:spcAft>
              <a:buChar char="o"/>
              <a:defRPr sz="1200">
                <a:solidFill>
                  <a:schemeClr val="tx1"/>
                </a:solidFill>
                <a:latin typeface="+mn-lt"/>
              </a:defRPr>
            </a:lvl7pPr>
            <a:lvl8pPr marL="3429000" indent="-228600" algn="l" rtl="0" fontAlgn="base">
              <a:spcBef>
                <a:spcPct val="20000"/>
              </a:spcBef>
              <a:spcAft>
                <a:spcPct val="0"/>
              </a:spcAft>
              <a:buChar char="o"/>
              <a:defRPr sz="1200">
                <a:solidFill>
                  <a:schemeClr val="tx1"/>
                </a:solidFill>
                <a:latin typeface="+mn-lt"/>
              </a:defRPr>
            </a:lvl8pPr>
            <a:lvl9pPr marL="3886200" indent="-228600" algn="l" rtl="0" fontAlgn="base">
              <a:spcBef>
                <a:spcPct val="20000"/>
              </a:spcBef>
              <a:spcAft>
                <a:spcPct val="0"/>
              </a:spcAft>
              <a:buChar char="o"/>
              <a:defRPr sz="1200">
                <a:solidFill>
                  <a:schemeClr val="tx1"/>
                </a:solidFill>
                <a:latin typeface="+mn-lt"/>
              </a:defRPr>
            </a:lvl9pPr>
          </a:lstStyle>
          <a:p>
            <a:pPr marL="0" indent="0">
              <a:buNone/>
            </a:pPr>
            <a:r>
              <a:rPr lang="en-US" altLang="en-US" sz="1600" kern="0" dirty="0" smtClean="0"/>
              <a:t>In March of 2015, ComEd proposed a bill to the Illinois General Assembly which included a microgrid pilot program. The pilot program would allow ComEd to invest up to $300 in six microgrid locations</a:t>
            </a:r>
          </a:p>
          <a:p>
            <a:pPr>
              <a:buFont typeface="+mj-lt"/>
              <a:buAutoNum type="arabicPeriod"/>
            </a:pPr>
            <a:r>
              <a:rPr lang="en-US" altLang="en-US" sz="1600" kern="0" dirty="0" smtClean="0"/>
              <a:t>Bronzeville Community in Chicago</a:t>
            </a:r>
          </a:p>
          <a:p>
            <a:pPr>
              <a:buFont typeface="+mj-lt"/>
              <a:buAutoNum type="arabicPeriod"/>
            </a:pPr>
            <a:r>
              <a:rPr lang="en-US" altLang="en-US" sz="1600" kern="0" dirty="0" smtClean="0"/>
              <a:t>Illinois Medical District</a:t>
            </a:r>
          </a:p>
          <a:p>
            <a:pPr>
              <a:buFont typeface="+mj-lt"/>
              <a:buAutoNum type="arabicPeriod"/>
            </a:pPr>
            <a:r>
              <a:rPr lang="en-US" altLang="en-US" sz="1600" kern="0" dirty="0" smtClean="0"/>
              <a:t>Chicago Heights Water Services</a:t>
            </a:r>
          </a:p>
          <a:p>
            <a:pPr>
              <a:buFont typeface="+mj-lt"/>
              <a:buAutoNum type="arabicPeriod"/>
            </a:pPr>
            <a:r>
              <a:rPr lang="en-US" altLang="en-US" sz="1600" kern="0" dirty="0" smtClean="0"/>
              <a:t>Rockford International Airport</a:t>
            </a:r>
          </a:p>
          <a:p>
            <a:pPr>
              <a:buFont typeface="+mj-lt"/>
              <a:buAutoNum type="arabicPeriod"/>
            </a:pPr>
            <a:r>
              <a:rPr lang="en-US" altLang="en-US" sz="1600" kern="0" dirty="0" smtClean="0"/>
              <a:t>FAA Facility in Aurora</a:t>
            </a:r>
          </a:p>
          <a:p>
            <a:pPr>
              <a:buFont typeface="+mj-lt"/>
              <a:buAutoNum type="arabicPeriod"/>
            </a:pPr>
            <a:r>
              <a:rPr lang="en-US" altLang="en-US" sz="1600" kern="0" dirty="0" smtClean="0"/>
              <a:t>DuPage Government Complex</a:t>
            </a:r>
            <a:endParaRPr lang="en-US" altLang="en-US" sz="1600" kern="0" dirty="0"/>
          </a:p>
        </p:txBody>
      </p:sp>
      <p:pic>
        <p:nvPicPr>
          <p:cNvPr id="8" name="Picture 2" descr="C:\Users\PAASEA\Desktop\Microgrid_all_nogr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024" y="3740959"/>
            <a:ext cx="4370550" cy="30520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9708" y="1531158"/>
            <a:ext cx="3249099" cy="361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flipV="1">
            <a:off x="3718912" y="1531159"/>
            <a:ext cx="1680796" cy="304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37824" y="5142057"/>
            <a:ext cx="4310983" cy="124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18912" y="4579159"/>
            <a:ext cx="618912" cy="6878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4337824" y="3828374"/>
            <a:ext cx="1061884" cy="7507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718912" y="5142057"/>
            <a:ext cx="1680796" cy="124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399707" y="1528702"/>
            <a:ext cx="3249099" cy="3610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07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303" y="195767"/>
            <a:ext cx="8229600" cy="425885"/>
          </a:xfrm>
        </p:spPr>
        <p:txBody>
          <a:bodyPr>
            <a:normAutofit fontScale="90000"/>
          </a:bodyPr>
          <a:lstStyle/>
          <a:p>
            <a:r>
              <a:rPr lang="en-US" dirty="0"/>
              <a:t>Proposed Locations in SB 1879</a:t>
            </a:r>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16</a:t>
            </a:fld>
            <a:r>
              <a:rPr lang="en-US" smtClean="0"/>
              <a:t>-</a:t>
            </a:r>
            <a:endParaRPr lang="en-US"/>
          </a:p>
        </p:txBody>
      </p:sp>
      <p:sp>
        <p:nvSpPr>
          <p:cNvPr id="2" name="AutoShape 4" descr="data:image/jpeg;base64,/9j/4AAQSkZJRgABAQAAAQABAAD/2wCEAAkGBxQTEhQUExQUFRUVFxYYFxUVFxgYFBcUGBQYFhYXFxgcHCggGBwlHBcXITEhJSktLi4uFyAzODMsNygtLisBCgoKDg0OFxAQGiwkHCQsLCwsLCwsLCwsLCwsLCwsLCwsLCwsLCwsNywsLiwsLCwsLCwsLCwsLCwsLCwsLCwsLP/AABEIALcBEwMBIgACEQEDEQH/xAAcAAABBQEBAQAAAAAAAAAAAAAGAgMEBQcAAQj/xABJEAABAwIDAwgGBQgKAgMAAAABAgMRACEEEjEFQVEGEyJhcYGRoQcyUrHB8CNicrLRFCQzQoKSouFDU2Nzo7PCw9LxNIMWF+L/xAAZAQADAQEBAAAAAAAAAAAAAAAAAQIDBAX/xAAsEQEBAAIBAwIDCAMBAAAAAAAAAQIRAxIhMQRBE1GxIjJhgZHB0fBioeEF/9oADAMBAAIRAxEAPwCtHJzFtBSVYd2yjEJKhBM7p41GdaWn1kLT9pJHvFbpnr0mda01Gfw2Dc7Xpcrb39nsr9dptXahJ+FQHuSeDXrh0D7OZP3SKWi+HQdt90Da2z3tzoZ/jzNHycFVDjy0KKS2oQSLdRjrq09KGHDH5EtFksqyiTJAQptab77JNXG0cAeccIuCtRgi0EkiDu1qM42xCidpAayO0QPOKeTtBJ3pPj76sncCRqP+pqI7s9J1Qk9wmo0eyfyhJEe4io+IwyFpUDbMIkWUOxQuK9XstPAjsURSDs0jRah4UtHt4jCIACZJAEdJRUTaJJJuaZXs8aA/PdFLOEdGiwe0Gm1B0fqoPYb+4UtDaFjsKW2ysSrKASkRxgxxqlcx5HrIUntBHuzVd459WRQU2oSDf1k2veKq1uhSl9JJBIy9IZgCD4nhS0e1ZiHUL3jvA+N/KoDuDG6I6pFXj2DSptUGVpIIBAzLTABg8QVacBO6lYvBCTkiTrbgE7twv59VHgvIdGFjQkeddlUOB8qsnGFDcO6KjqQeujZaRC4Rqk916858VJLJpt1s7xQDaV16RSmsGVGAhRP1QSfAVYt8m3YkqDQ4uKAFG4NIjTVq95u9X2G2a02npuqdjXm0QOzMoxUxpaEDMjCiQoglSsxAG+YMcai5yNsPTcmXjGqBjZ7jnqNqV2C3jp51ctcmcSEBfNyOCTmUO4UX7Me5xEwU3ggxII7Lb6JdnMAtCfanvBEedOZbTlx3G6vlkDrGX1rRx/CoriTAhKjO+IHmZrY8bg0rELTJN4UkKCYiQDu/7oS2psRA9XoxM5TImxAhU7jxHnTQzZtsl4jQ3trEbqs04bSe+5p3EbMUh3PIOpIiDfhc++nELB4jtp7lEiTyeY/OmLf0iPfNa/hcZlxDbUDLzYWVHUZDEdkXrK+TQnFNdSp8ATRjyoxa2sW0ptQSpDabESFAuOSmN/q+E1rh2xrLlz6dWjJzFKw7bilhKgF/qm5ClWNxFgRbqqE5tJLjyMuhacIuJGVbQII3TnT4GhPG8pnXQULyhJIVCUxcaXJJ86lcnF53yRfK0R+84k/7dXMk9W9aGOz2fo02+ZNdUrDNkIT0iLC3aJrqbQuvZpNKqgYG0TOUhU6ZYt2gx51LBpulCkAN6XsNmwc+y4nwUlSPeRV5sf6bDsOz67TSvFtM1H9IrOfAv9SUr/cWFfCk+jZ7Ps5j6gUj9xxSB5JFTRFi/gQRvB4ioStkdfjHwSKISiklulpQbGzBHjME8Y9r4U2rZPCT1Hh8YokyivFN99LQCqtmmYKZtrbvqM9s4cDffGnbRapi89u6vCwKWgA9qbMGQzaxE7roUkExeJig7aqEBSlKQQhaGF9GOisoCrQd5WNOPdWyvYYEidxkHrg60LY7kunKcgJTHqmeiBJCUCbAdEDpHTxiw2b4xCCElKlGUpIkG5jjoLEWtU1eziQFSYyt9GdQplCuP1p7zVnjNgwQA25G62ggbxrUpvBEZfXCQEghViIQBYRcWHlwqRoLP4QbpHj8ahuMnifKinH4TXvodxLcUqWkItq4jwp3DYJbq0ohNzcybDefCklVFfJnBQ1zh1XMdSQY8yPdS2ciww2GShISkQAIH8+um9oYFThbyBEpUSc5IABSUyIBvfq33qclNc7h8ycsqExdJKTbdIqY03Z3igQnMQFhYEKIzJDYFpzJmTYmb26qhvbMUEyyFrST0QFkQIjfZQmas8Y2htzKlHOKyAc2VCV51rgEmwSOkT1TUZ44wOIEJ5uILeGCrTc3IB75HZxmYzK5OzLnz48eOzzq2/nf+CXk7hVoahcyVE9IjNcDWLbqLsDlSzmXAAJJJ3ReaHNhsqDKAuc15zetqYnriKIHzGCe+w79w1pjNdo5OTO53qocd5d4HNl51UmCpSUOFAIy2BKdDEWHhNRsVtXDupJQ82oJgGSAcxjITMRod3urIwb91IeN099adO2Gx5tFG/3aVSrVBqDyfH0h+wfempe0LEd/wrOzVVva65JqnEp6kuH+A0R8unfzv9hA/iWr/VQ1yITOKSPqL80x8atuXTn5451BH+Wk/GtsfuuD/wBDLp4/zivxD16J/R4JW+rqbT4B0n3igNx+9HnozMsvq/tCPBtH/I08fKuG7mNHC8TEDgEj+EV1QMWrpq7TXVrp1L9ykzTbS5pVAOV6KSmvZoCv5SYfnMM8j2m3B4oNCvoexWbCOI9h1XgpKV+9Ro3xAlJ+eqs39E7nNvYxk2yqHkpaD90Ur5DTCqKSVVxM/wAqbzUlFHjNcFWtEUgr+ZpGfspAtRpCleVeFyuBFIELVr8/OlRcRcEdRqQo1GcpUKFxuCm89GPOaiviZqUlu/d8TTK2o1vWdNS7QZtQxj2hNGGOTahbaCaimo3UUb8mm/zZv9ryWoUFvmjfksr81a7Vj/EVUwRZc3SgilgdUeFKCao1YhnM+v6uXxyf/o1cYdgCoGzhLjx+tHgAk/dq6bTWXF738a6/V9ssJ8scfpv93qU1Nx5jA4j+6e/yjUYCrQYUOYZbZkBxK0EjUBScpI671tHJXzSo0hZunvrWHPRa0D+kdInSU3Hblsapds+j5KFEtrXH6oJBM+zMXjjV9UZ6DPJkS4v7B+8mpO0/XHZ8atsFsRLAJBUVEQZIjWbCOqqnavrjs+JqLd1U7Rf+j9P50k8E+9aBWhbQ5Es4lanluuoUuJjKUjKlKBCSmf1RvoE9G6JfUeHN/wCZP+mtn2dASknr95rfCfZZcnHjn2ym2Obd5HJZUQMSTwzMwOwkOH3UXch9lhjCIAVmLiiskSBJVlEAgEDKga75oz23jWkoKloQrtANVHPJIbKUhKTlISBAAN4A76qSJx48cfAe2pjSHVi2o38QDXVXbW/TLvvjwAFdS622mgYQWk76fNJTSjVJeg0oUivQaYLc0NZlycVzW28UjcvMbdZQsffNadWW7VPM7caV/WIT5oUn3tilQ0tS/qkDrj5NJ5z6pqOpzsHZ82ptOIm0kjqqNqSSv6nnXhV9SmM/zevc+/X3Utg4pSjuHZXivsjxphTlIDpjj5UbB4q6vOmXFdQptThphb1qk0FfrHtIt2n8abfHbvqFiNqNBzKVQrMYHXaNNNaS9tBO8i1QZOMAjf30JbSiTcVe4/aCcvn46ChDHPSZpaJFxChRvyOX+aN/aWP8Q1nOKdjWibkxykYZYDbqgSFKVos5Z0Hq6zOnE0dIlG4WufUOuukUhTjoElIAHzxqqTyywG9Sp6mnP+NOf/OcB7Sz/wCpXxFLVPcT9hgkuE65zPbnVV8iOIoJwXKnDYckOlRK4UMiQqLqJBvYydKnf/YuBH6r/c2n/nWfDL0T8/q6vW2fGyny1P0kgoU8kKCZEkE7osR538jUvBbRVn5kIEQCHJ46jLHUd/Cg7DekfCkdJL0zfKlMDxXelDlzDudnB4l1MCD0UAyDvuIvqCa1srl3B+6hZ9nwNUe0mFGbIsZkp37yL9Z8ao18t8er1NkrA4qenyDdVuP29tZWmEw7Y+uVk/eFPRbRduqWgpAyqzGNCItQptxOV4Akeqk23TNqn7SVtBcFZZQQZGQDheZJoYViVuOKLisykhQJ09Uxu76JiVrQ/RiJcX+z5JcNa0UnmYBgxbtmayT0QX5xXBcf4J/5VrjqRzYkaAa9lb4TWKQHyi2ksEpV0gJ0JoibslkcEDyQKEtug85beTPZejHFJhYTwTHwpT3MH7QUC6s/WPvrqW6xKieJJ866oVpogpVVYL53tjsST8acZ5wKGdYI4AQL1rtCwr0UmvRTBxNZl6Skc3jcC79bKT2Op+CzWmJrPfTGyfydtwatu+9B+IFF8ATodn5/Cl858k1BwjwUhKuIB8RToXBtrWSkkntptfzemVOUguW1oM6V/IrxxdRw7XHfSD1ZqC+uw4X95qQ4k1EeRb5+d9ACe0sIedzyPXG+/qpMxwtSnmST1b+zfUvGK+k9W1rnTSueUCDBE/jUn2Dz8knrJMe4eHvph1m1SVnpmmsW4BqQO0xU5EHNtJjL2n3VE2ZhFOuZEamTfq31L2wsECCDc6VI5D/+Yn7K/cK0x+6i+UhPJLEH2PE/hUbGcn3myAoJGYGDJi0a2661dlFq7FJXlIbyyZBzFQGUg6ZbzMVEyq+mM25QYJS1tFAEc0kcNFKn566jL2UAhNipRSCYBBBI3TrfdG6jFWHKVkZemhtSkpzmCSEkDOb+sDc3476iPbNfURC0/ZJCTlmeEE+Armwzz10z2exzcXBc/iZ3703/AKgFSYCjwJnuivpHkrhVNYLCJIhQYZCkiICihMnuv5184Pos6mb846L8QYr6N2zttnBYVt14kDK2jopzKMgWAnq1NddeP71IxItBNxYSr1tCCY6x8zQ3tXs3ncbKuFGfL/uh3Hel5kBSWsM6bEJKihEWhIgFVvmKENoekXEuKJShpA4QpXmVde4Uum0twR7QGtZxhzd0/b8yaONn4xT2HQ4uMys05RAstSRAngBQJg1dFw8R75oxnkZNQ9D6Ibc61LPgGU/GtZxVkd3wrLvROj6GeId83GY+6a0/aRhJ7K3nhLPsajM8kcVAeKhRRjV/TKPBPxmh1gTiW/7xH3gau8arpOnsH8NTPFNSZa6norqzWMhSH9Oy/hShXLFq2ZnBTiAN6o7pphkykdlJdYkzmUk9R1phKihT0nYfPgHvq5F/urE+RNFDSYEVXcqcNzmEfR7TTg78hI8xQAxyUez4RhW/m0A9oSAfdVqqh30arz4NI9lSx3ZiR5EUVKb0rJUQXjbWoDrwGpPvq0fa1qix6ImgPEbVggAAk8TBndU9x5/KV5UJQlJUpRUCAkAknok8OFAWNfhwDrHvp9ROVQBIBSoGDuIjSn2SfxPLtvc4pX2GiPvlNRcByqS+820Q6ErVBUVJBFrdGDNwN++hrlOnC50fkc5cnTkrN56J6YBzRqNBbrqLsRzK+z/et9o6YHxoG2lYnZTZOqlfaUfhFet4NCdEJ7SCT76lmkGq0EHaiAGXcoCTza4KRF8prKorWscJbWPqK+6ayVOgqbAnbW5rKgMlRTAzZtc8HNu7KkciT+eI7F/dqrUvoweMzvmI8Kf5PlIxLWZZQMw6Q1BkQOwmx6jS9h7tlQacKqjo11m/VbwpwmsWij246hDzSlKCcwy3ImJNx3qFV2C2W9iFqd55CkqkBNyhACrBJB1Ea8Zq52w3IHUM37rjaqsdm2A+dLVjhlrlyn9/vd6XPLl6PiyvtbPr/DHMUn9Kng46PAxW0emYxs1of2rPZ6i7VjLl3HOt1z79bJ6bSfyFkbueb7ZDTnlXVXl/Nhata8FS8Bs159UMNOOn6iSQO06J7zV/hOQWJJHOFDYtN86hvggQJ7/Gr3pOlpsm2Da+wT4qUaCMGPolfs+8Uf4/DBhjmwScjZA9ogA3gUA4VP0ZjiPKKjH3Otj9FDf5sO37zi/+NaBtpcIVQV6L2ow7fWlryU4r/XRbyhX9Ga29iCuyROKb6iT4JUan40SXCfbMdot8aicmxOJHUlR/hj409il2UeKj76n2OeTEV1N5q6s1jMUqkJpdbMycObEcCfx+NO0wyekodh+Hwp+gFJrzEJlMHQ28bfGuFeu+qaYZj6LF5BiWlfqOkeAynzBo4cxKRvrMg8cNjdogGPpAvuUsq/3E0jE7cUUEye357azp7H+Lx6ONDG09pC8ULjaq1b/OmnMTOp7h+NIbRtqvyqeBqyQ951RY9WtWWz21uRzaVLJ9lJPupkF1iCeo17hXYcbPBaD4KBq22nyXxjYU4rDuZZUZTCyBOpSkkjvFDpc3jdfwohVta6aKqQHZE8aYdeirM69cHrB91ZAlUCtMcx8kpmI6pqtb2QlPqoT3AT+JqLRoDL0ndx66n8nEzimNLqOokSEk/PAxVzjdkQTlGU70wB4ioeycHGIbzIUIJAgkCSCm9rC9LfYNEbZVMysSZMEKHnBrnOcSJzggRqNdO07/AJ1q6ThlZcwTCQExF5teSTB7gKDXOXTaFlD2HeQMxAXEZgDY5VQb8L1ncavcWG01K5uVgA5gm3AkfhU3ZL0lY9lxSe6Ar/VVRjdt4XENZWHunmQcpSUrgKGayhBtVpyfwi/plZgUh5e4AiAJzX7OFc8muXf4fw9HLLfosZ/n+zKmhLh63leblfUeKbSUwqIiL9lfMOATLybavgf4oretm7cwzSHXXsU3AURmW6FEEE9BNyZt6ovaurJ5sWb6QEkJQY/cH4+VDG2GzclUbyE9EdpOvnVHyl9LjQlODaU6f6x0FDfaEeurvy1mW2uUWKxZPPOqKf6tPRbH7I175NLptG1rtDbraF4lsIkKzoC0qBF05Z0v41R4E9FQ4Aq8IqCEcbVN2ajpE7gCD32q5JE27bt6Ok/QN/s/5aFf6qu+Up6Bqr9HycmHbOsQfBlsfCiLaag6lxAiSAnpCAFmOqxvWnsAjyX/AEq1cGz95NeYk9BPXf31OwOziwXcykklE9GYAvvIHCvcEtSQopTMJEnLmgcQNBcHwqbOxxUAV7RIzslKkhRCekAbqIN76RauqNVW1gml02mlg1qggeuOsH8afqO7qk9fvtT4oBYpe6mxS0mmGQcsmsm037fpcLm7VJSD/s1TYbYGMd/RYd1QO8pyJjX11kJ86L+X30W0tnvcSUE9i4H+ZWkGovkMj2f6NMWr9K4yyOAJcX3gAJ/ioiwvo2YT+kddcPAQhPgJPnRweqmVA75PzwqT0HmOS2GbIy4duRvUM6vFUmrDmotw3VZhVRnmySSLzU2GjBuqnbPJLC4qS8ykqP8ASJ6Dn7yde+avkJ406lukYRxfJRwD6JecAAZV2VYcdCfChTarbjRhxCkH6wgHsOh7q2JLBifM6V6cEhxORxKXQoXTlBQq3BdvfVTKlpgzbwKiQQZjTSrjDO0T8sOQrbWG/KcMlSCnpOM2yhB1ygAAZfcDvoJwzlRl5OLtK7RqOBuPA16ylKTISBOvA91Qm3afQulsDfZG24Q02EpJUct0pAFyJJuTxqu5Yhol1pvm1rW06OkEypWSTEzAGdNxpmF5qJhz0GzYwDHiRUTaqUttPupTCg04Z1NkE91wNOFVlctdjx6d/a8Ms2M0trEpQtJSoZgUqEEHISPMa1O5Z5m8YpSFKTziUKlJIkFNwY1EzRPj9n/lTLGJQQXmykxolTUjMknikSZ4SOFC/LErUtkrSAeaA6Ks0gEkE2Ea6dVcvFy/E5ZffVler6j0/wAL0uWHtMty/hZpB2Y4UlKxqlYXJ4hQVJ7xXuJHOKKilIJJJKRBJJkknUmvdnuANxvJNvCvC4VWA/Cu3TxkdbYHX2UzBOg+e2rbD7JlKlFQzJywjevMqOjGpFjHbVvguTCyMznQG5H63fuT5nsoAZawfXJ3CJ8qkM7PIuox1DjRcNmhAhKQOy89p1NKwXJ9bq0iCArQASpQBvlHlmMJG87qO9GmicnBDSUjs/iCatXn0tocU4lcB3NABkwsKRBsDonf1V2zsAtpsSACSTlJ0BWVwDvgWmBMaCl49RWnKRqQSZ4VrRFY5jecDq8pSCkJAOtgq/8AEKgJSp0gDMtIMhMyEk2kE2RYTxvV2jBCMp0OoqYyyEiAABwGlT3pzsrG9kKj1kDqylXmSJrqoOUXKh5nEONttlSU5QCBaciSrzJFe0tYmMhTgplNOJqkkYgdE9V/C9Pg02sWr3Dnojs91qAdFLFIFeimGf8ApfbhrDu/1b4PcU5vegUe4VzMhCuKUnxANCvpTwufZ731S2rwWAfJRq55J4nnMHh17y2n3RUZHFrXRSUJVcqygT0bkW65306lE8T/AAjxN+8CoMypm8zHVaD406Eb4txNgPGnEIIMGEyJ6NzrBBUe0ePVSktgLnWRYkkkEagE6SNw9k0AyhkKvdX2Yj942PdXrSFEKgBO9EXKh1yLHdA0kdlUnLrEOt4ZTrC1pCDmcDZSFKQEkKAWQSixSokQYbN709yP2x+VYVDhPTEheUg9NJh0DUGbL/bHCjQWSHE2UVCCLKVJMGIj2uIilrfCcskpzKATII6ZBOQAi8wSBrCrbqltMoRJAA1JV2mTKj1k+NNKxXSOQFW47hM2udd8xOgoNJavKVJsqbHQzqO/W/XWJcp9iHB4pbX6h6bR4tk2HcZT3ddbDiHAoQuCNY0FtOs1nPpkxLkYcwnV4CJnL9EddxnNx3Usu5yfMMoNOpVVJg9r8QSBr7Q7ePbVvh30rHRPdv8ACos0QqwYHMtk+z8TXjzSXUONkhAUhaSo3gFBuambIwXOMt8AkDzNWGN2XlYcgSSk+dq1Jk2ydpqwstuJyoKhlmcpSTC4IEaEmKr9vYhK3EZkLgNIhQkGJOiSIIrRGtnjKQRruIkd431UY7ks2oymWz/Zxl/dNh3RXPOHGcnXPL0MvVXLgnFl4n69g/yUwGCcJDrqiq+REBtZJ4qMgnsvVorkZ0hldITOhTKgOoiAT3UlHI1pShncUY3BIBOm+Tw4UZsIgDqA110310vOVeA2G0yOgL71k9M8b8OoQKeda3XO/dEbyTuHWamOOSoIQkrcVcNoErI9ozZCfrKIHDMbUQbM5MCy8VlVoQymS0ki4Kpu8oHeqANyU0THYDuxOT68RBSIbP8ASqEo/wDWk/pD9Y9D7dG2A2e1hwQ2JUfWWo5lqPWrf2aDcKluO8LD51ponjVzUPpeOKmoy00+TTZoSSE0pIrqj7QeyNOL9lC1fupJ+FBq/ANJKAopBKypySNziy4B3BQHdXVZ4XBwhAjRKR4JA+FdU6N4mnBTQpwGqSVTeEVYjgo/j8acppr1lDjB+FAPqfyXyz3THdS0vFVyI7o8t1JpQphV8qsNzmDxCN6mXQO3ISPMVWei3EhWzmyVQEKUi32rSdd+6KJnUyIOht3G1AfojCuZxOHkQ08pKpmdCLd4qMjg2xW2WWs+ZQBQgLUVTIbJIzTckSD5cRUMba57MltSkqGbp82VNgIKCc0EesFWEgkSRpXDBEtZHFLWkhYXzgSM4VMpJCRZMx0bwBfivCYVCBDaQkdEdAAAgJAT0z6wCQOvhXP9qtZ0yXfn2WTLxWkKFwm+hCpFiCDpKSbHeRXrBWSoKudUd1+G8QJ692lOMQkWTlnXMTr39JXeBUPF45pqy1yQLJ1UBClCEJGaISq5tCTWs8Mz6WU5VJACwoEwYUDMmFDcDJBm0E0tDISMohCROVKYkApIgRYa7p03VSu7adc6OHQDYEKspISV5BKQoBCvWWEqOiYME9G2wKVBtOec8DNJBObfMW7hYbrUbM62gAACeiAASSo2Eamo63ydLefu3VLSKijDHfYW8Yjx99IGUpkx7/h19dBnpgZUWsMpOqVOSOIKUGB12ot2rtXD4aOdWEqV6qNXFcIb1jrVAHGqHlQV4plORBORwECxUUFCpVA64sJogrIwApPOCAUkBQGhQowCJnz0g1PYwK4zJkjq1HxpC2wh3EIiym3IG6S3zg8FA0T8mGwphJOoUqI1G/XtNVpMOckse4cUwhSllCc8JmE2bWbjQ99aHiHpQYBmJi0xPDfVJs3BpKwSLjQiyhu11+NS9qbfZYQtSyXObgLLeVSkBRtmTII8zRIey0N5gCVW4GezfUbFYVAnTuqn2jyvYhPMFT61+o22Dmv7U3SOM/zqQ6H3lhphCQuBzrijmQwfZUE6r+rM9UU5BtzjaQkqUUhCbqWogISPrE2FO7O2S9iI5vMy1/XLT9Ir+5aV6n21ieCN9XmzeSyGyleIWp9aDKecgIQrihtPRCuu5G4gWq6cemwsKvSdo2zsA1hklLSbm6lElSlK9pazdausmnFLJO+aST8/OteRTDq6K6vDSDjSKUTSJoD0UI+kflCnDtfk2rr6YI9hk+spXCQCkDW5O6jvBYSbmwGvV/P3VkHplwaUY9paTPOMiU+yUrKR3GZ7QaWXg42ZCbCK6sowHpPfbbQhTTSylITmKlAmBEkDfXUdUPQ7FLBpApQppLFNzCx1gj4/CnBTb1sp4EedvjQEkV6KSKUKYenSgPkR9FtXaLQ9rnI0kLOY/eB7qPKz3GMlO3MoUpHP4dJzJiZFrSCP1CO+py8CNFeIV60dgE+ZHwqHtTGFppS05EwUAqXJCUKcShSlGQSEpUVRI9XUVISKUBWW1h4HFv7+YTCIUOiFFSSoqv0zfKMtvWM3FnGtmMgZFHnnEjNlCVBBIS2gSlAMiWgYO8qtwuMVhgsSoZsoUQmbExofAUhrDOEACGU9XScM6iToZi+sz2kDsMlyUzkbEkltKekRGqrnL/1erGKFNucrMDs4HMvM5Yc23C3TAsDfKgCN5qgwPLleMBKFJZT7CCVPDX1lnu0SNd9OTZbGW3eVeFwYh9yFn1WkjM6rsQLgdaoFBu1eWeJe6OHSWUn9cwp4jt9VH7PjWf8AJbZy38YpwIVzPOOFS1yYBKiBJ1ULDXf21p2HwCREDTjRobC2E2CVEqWSoqMqUokqUeKibk9tEv5SvC4dZQVBITJAgkBInog6Hwqxa2eRfT53il4hm0ER7j+NEgYjtDa/OOLXESSjWdUqSTp9Y0d8jMc2WggKGdJVmRoYkkETqIO6q/lFyJCiV4eEmZLZ9Un6p3dh/lVHsvkhjC8DZvpTIUCRF5ABm3GqS2PCNBQIIsRlNyLEQbgyKDts8jm0qCkvw0o5cik53CrUIbAEunqgnfeiPArce6OHAXuLyp/J0kaxEHEK6kEJG9W6ibZWwW2DziyXHSILq4Ko9lAAhtH1EADjOtVrZ7DnJrkfEnKWEKJKgD+cuT/WOJP0Queg2ZHtJ9WjFhttlAQ0lKQkQEpACQOwV66/NhYedRyqq8EWtybkz86CkVwrqA6urq40B5STXppM0gSTUzBYXMfm386ThMKVH5sOP8qmY/GIYbKiQlKQSSeAEkmgK/lVyhawOHU64bJEJSPWWo6JTxJ/EmvnLae2nMZiHH3LKUQQmSQhAEBIncI6rkmBNXnLnbDmPfzSQ0iQ0jq3rP1jG/QW4zTYTZRBzRnibCQqQN3tG2lZ5Z+ypEhtJIByi/Ej8a8q2aQgiUmR/elOloykiK6s9q018UoV7XV0IKBpvEDomva6gHkKkA8aWK6upkUKA+WZ5vaezXfaK0HsBt9+urqV8BY4/lQsrW2y3lKVqbC1EElSVZCUp0HS0JPdRWgwBm1gT2xeurqxWodv8sWcMoohS3R+okRHDMsiB3TQNtPlLi8XIz802f1GiUyPrK9ZXZMdVeV1IK9PJZSkhKHspO4pCgOzhVpsTkO20Vc44twq9YDopI4GLkdUid9e11XEivD4FISAhIQgWCQAAO6rBloDdXV1Bnptao2KWMpm/wCNdXUAPY99LaQpwnKtWRASAVrc9hMkJGouogdtXmzOSa3b4qEon/xUKJSerEOWL5+qIb6la11dWkiRXKWwEpAsAAAIAA0Ft3ULUwtwkyb11dTBsq4VwFdXUB7XV1dQHV5XV1AJNPYTD5iOv5murqAsnVhtJ8zvJ41jXL/lOcStTKCQ02uF7sy0m4j2Ukd5HUJ8rqjPtFYhthIte8kiNOrXr48KtcMkabzMEaxcjdY/Pb1dWS3LwLZN8s9aJPiDXldXUE//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127000" y="362890"/>
            <a:ext cx="8890000" cy="517525"/>
          </a:xfrm>
          <a:prstGeom prst="rect">
            <a:avLst/>
          </a:prstGeom>
        </p:spPr>
        <p:txBody>
          <a:bodyPr vert="horz" lIns="0" tIns="45720" rIns="0" bIns="45720" rtlCol="0" anchor="ctr">
            <a:normAutofit/>
          </a:bodyPr>
          <a:lstStyle>
            <a:lvl1pPr algn="l" rtl="0" eaLnBrk="0" fontAlgn="base" hangingPunct="0">
              <a:spcBef>
                <a:spcPct val="0"/>
              </a:spcBef>
              <a:spcAft>
                <a:spcPct val="0"/>
              </a:spcAft>
              <a:defRPr sz="2400" b="1" cap="all">
                <a:solidFill>
                  <a:srgbClr val="CC0033"/>
                </a:solidFill>
                <a:latin typeface="Arial Narrow" pitchFamily="34" charset="0"/>
                <a:ea typeface="ＭＳ Ｐゴシック" charset="0"/>
                <a:cs typeface="+mj-cs"/>
              </a:defRPr>
            </a:lvl1pPr>
            <a:lvl2pPr algn="l" rtl="0" eaLnBrk="0" fontAlgn="base" hangingPunct="0">
              <a:spcBef>
                <a:spcPct val="0"/>
              </a:spcBef>
              <a:spcAft>
                <a:spcPct val="0"/>
              </a:spcAft>
              <a:defRPr sz="2400" b="1">
                <a:solidFill>
                  <a:srgbClr val="CC0033"/>
                </a:solidFill>
                <a:latin typeface="Arial Narrow" pitchFamily="34" charset="0"/>
                <a:ea typeface="ＭＳ Ｐゴシック" charset="0"/>
              </a:defRPr>
            </a:lvl2pPr>
            <a:lvl3pPr algn="l" rtl="0" eaLnBrk="0" fontAlgn="base" hangingPunct="0">
              <a:spcBef>
                <a:spcPct val="0"/>
              </a:spcBef>
              <a:spcAft>
                <a:spcPct val="0"/>
              </a:spcAft>
              <a:defRPr sz="2400" b="1">
                <a:solidFill>
                  <a:srgbClr val="CC0033"/>
                </a:solidFill>
                <a:latin typeface="Arial Narrow" pitchFamily="34" charset="0"/>
                <a:ea typeface="ＭＳ Ｐゴシック" charset="0"/>
              </a:defRPr>
            </a:lvl3pPr>
            <a:lvl4pPr algn="l" rtl="0" eaLnBrk="0" fontAlgn="base" hangingPunct="0">
              <a:spcBef>
                <a:spcPct val="0"/>
              </a:spcBef>
              <a:spcAft>
                <a:spcPct val="0"/>
              </a:spcAft>
              <a:defRPr sz="2400" b="1">
                <a:solidFill>
                  <a:srgbClr val="CC0033"/>
                </a:solidFill>
                <a:latin typeface="Arial Narrow" pitchFamily="34" charset="0"/>
                <a:ea typeface="ＭＳ Ｐゴシック" charset="0"/>
              </a:defRPr>
            </a:lvl4pPr>
            <a:lvl5pPr algn="l" rtl="0" eaLnBrk="0" fontAlgn="base" hangingPunct="0">
              <a:spcBef>
                <a:spcPct val="0"/>
              </a:spcBef>
              <a:spcAft>
                <a:spcPct val="0"/>
              </a:spcAft>
              <a:defRPr sz="2400" b="1">
                <a:solidFill>
                  <a:srgbClr val="CC0033"/>
                </a:solidFill>
                <a:latin typeface="Arial Narrow" pitchFamily="34" charset="0"/>
                <a:ea typeface="ＭＳ Ｐゴシック" charset="0"/>
              </a:defRPr>
            </a:lvl5pPr>
            <a:lvl6pPr marL="457200" algn="l" rtl="0" eaLnBrk="1" fontAlgn="base" hangingPunct="1">
              <a:spcBef>
                <a:spcPct val="0"/>
              </a:spcBef>
              <a:spcAft>
                <a:spcPct val="0"/>
              </a:spcAft>
              <a:defRPr sz="2800">
                <a:solidFill>
                  <a:srgbClr val="CC0033"/>
                </a:solidFill>
                <a:latin typeface="Arial Black" pitchFamily="34" charset="0"/>
              </a:defRPr>
            </a:lvl6pPr>
            <a:lvl7pPr marL="914400" algn="l" rtl="0" eaLnBrk="1" fontAlgn="base" hangingPunct="1">
              <a:spcBef>
                <a:spcPct val="0"/>
              </a:spcBef>
              <a:spcAft>
                <a:spcPct val="0"/>
              </a:spcAft>
              <a:defRPr sz="2800">
                <a:solidFill>
                  <a:srgbClr val="CC0033"/>
                </a:solidFill>
                <a:latin typeface="Arial Black" pitchFamily="34" charset="0"/>
              </a:defRPr>
            </a:lvl7pPr>
            <a:lvl8pPr marL="1371600" algn="l" rtl="0" eaLnBrk="1" fontAlgn="base" hangingPunct="1">
              <a:spcBef>
                <a:spcPct val="0"/>
              </a:spcBef>
              <a:spcAft>
                <a:spcPct val="0"/>
              </a:spcAft>
              <a:defRPr sz="2800">
                <a:solidFill>
                  <a:srgbClr val="CC0033"/>
                </a:solidFill>
                <a:latin typeface="Arial Black" pitchFamily="34" charset="0"/>
              </a:defRPr>
            </a:lvl8pPr>
            <a:lvl9pPr marL="1828800" algn="l" rtl="0" eaLnBrk="1" fontAlgn="base" hangingPunct="1">
              <a:spcBef>
                <a:spcPct val="0"/>
              </a:spcBef>
              <a:spcAft>
                <a:spcPct val="0"/>
              </a:spcAft>
              <a:defRPr sz="2800">
                <a:solidFill>
                  <a:srgbClr val="CC0033"/>
                </a:solidFill>
                <a:latin typeface="Arial Black" pitchFamily="34" charset="0"/>
              </a:defRPr>
            </a:lvl9pPr>
          </a:lstStyle>
          <a:p>
            <a:endParaRPr lang="en-US" kern="0" dirty="0"/>
          </a:p>
        </p:txBody>
      </p:sp>
      <p:sp>
        <p:nvSpPr>
          <p:cNvPr id="8" name="Content Placeholder 2"/>
          <p:cNvSpPr txBox="1">
            <a:spLocks/>
          </p:cNvSpPr>
          <p:nvPr/>
        </p:nvSpPr>
        <p:spPr>
          <a:xfrm>
            <a:off x="127000" y="4785064"/>
            <a:ext cx="6549008" cy="1730931"/>
          </a:xfrm>
          <a:prstGeom prst="rect">
            <a:avLst/>
          </a:prstGeom>
          <a:ln>
            <a:solidFill>
              <a:schemeClr val="tx1"/>
            </a:solidFill>
          </a:ln>
        </p:spPr>
        <p:txBody>
          <a:bodyPr/>
          <a:lstStyle>
            <a:lvl1pPr marL="225425" indent="-225425" algn="l" rtl="0" eaLnBrk="0" fontAlgn="base" hangingPunct="0">
              <a:spcBef>
                <a:spcPts val="1200"/>
              </a:spcBef>
              <a:spcAft>
                <a:spcPts val="0"/>
              </a:spcAft>
              <a:buFont typeface="Arial" charset="0"/>
              <a:buChar char="•"/>
              <a:defRPr sz="1800">
                <a:solidFill>
                  <a:schemeClr val="tx1">
                    <a:lumMod val="75000"/>
                    <a:lumOff val="25000"/>
                  </a:schemeClr>
                </a:solidFill>
                <a:latin typeface="+mn-lt"/>
                <a:ea typeface="ＭＳ Ｐゴシック" charset="0"/>
                <a:cs typeface="+mn-cs"/>
              </a:defRPr>
            </a:lvl1pPr>
            <a:lvl2pPr marL="463550" indent="-225425" algn="l" rtl="0" eaLnBrk="0" fontAlgn="base" hangingPunct="0">
              <a:spcBef>
                <a:spcPts val="600"/>
              </a:spcBef>
              <a:spcAft>
                <a:spcPts val="0"/>
              </a:spcAft>
              <a:buFont typeface="Courier New" pitchFamily="49" charset="0"/>
              <a:buChar char="o"/>
              <a:defRPr sz="1600">
                <a:solidFill>
                  <a:schemeClr val="tx1">
                    <a:lumMod val="75000"/>
                    <a:lumOff val="25000"/>
                  </a:schemeClr>
                </a:solidFill>
                <a:latin typeface="+mn-lt"/>
                <a:ea typeface="ＭＳ Ｐゴシック" charset="0"/>
              </a:defRPr>
            </a:lvl2pPr>
            <a:lvl3pPr marL="688975" indent="-228600" algn="l" rtl="0" eaLnBrk="0" fontAlgn="base" hangingPunct="0">
              <a:spcBef>
                <a:spcPts val="400"/>
              </a:spcBef>
              <a:spcAft>
                <a:spcPts val="0"/>
              </a:spcAft>
              <a:buFont typeface="Wingdings" pitchFamily="2" charset="2"/>
              <a:buChar char="§"/>
              <a:defRPr sz="1400">
                <a:solidFill>
                  <a:schemeClr val="tx1">
                    <a:lumMod val="75000"/>
                    <a:lumOff val="25000"/>
                  </a:schemeClr>
                </a:solidFill>
                <a:latin typeface="+mn-lt"/>
                <a:ea typeface="ＭＳ Ｐゴシック" charset="0"/>
              </a:defRPr>
            </a:lvl3pPr>
            <a:lvl4pPr marL="914400" indent="-228600" algn="l" rtl="0" eaLnBrk="0" fontAlgn="base" hangingPunct="0">
              <a:spcBef>
                <a:spcPts val="300"/>
              </a:spcBef>
              <a:spcAft>
                <a:spcPts val="0"/>
              </a:spcAft>
              <a:buFont typeface="Wingdings" pitchFamily="2" charset="2"/>
              <a:buChar char="ü"/>
              <a:defRPr sz="1200">
                <a:solidFill>
                  <a:schemeClr val="tx1">
                    <a:lumMod val="75000"/>
                    <a:lumOff val="25000"/>
                  </a:schemeClr>
                </a:solidFill>
                <a:latin typeface="+mn-lt"/>
                <a:ea typeface="ＭＳ Ｐゴシック" charset="0"/>
              </a:defRPr>
            </a:lvl4pPr>
            <a:lvl5pPr marL="457200" indent="-109538" algn="l" rtl="0" eaLnBrk="0" fontAlgn="base" hangingPunct="0">
              <a:spcBef>
                <a:spcPts val="0"/>
              </a:spcBef>
              <a:spcAft>
                <a:spcPts val="600"/>
              </a:spcAft>
              <a:buFont typeface="Courier New" pitchFamily="49" charset="0"/>
              <a:buChar char="o"/>
              <a:defRPr sz="1100">
                <a:solidFill>
                  <a:schemeClr val="tx1">
                    <a:lumMod val="75000"/>
                    <a:lumOff val="25000"/>
                  </a:schemeClr>
                </a:solidFill>
                <a:latin typeface="+mn-lt"/>
                <a:ea typeface="ＭＳ Ｐゴシック" charset="0"/>
              </a:defRPr>
            </a:lvl5pPr>
            <a:lvl6pPr marL="2514600" indent="-228600" algn="l" rtl="0" eaLnBrk="1" fontAlgn="base" hangingPunct="1">
              <a:spcBef>
                <a:spcPct val="20000"/>
              </a:spcBef>
              <a:spcAft>
                <a:spcPct val="0"/>
              </a:spcAft>
              <a:buFont typeface="Wingdings" pitchFamily="2" charset="2"/>
              <a:buChar char="§"/>
              <a:defRPr>
                <a:solidFill>
                  <a:srgbClr val="CC0033"/>
                </a:solidFill>
                <a:latin typeface="+mn-lt"/>
              </a:defRPr>
            </a:lvl6pPr>
            <a:lvl7pPr marL="2971800" indent="-228600" algn="l" rtl="0" eaLnBrk="1" fontAlgn="base" hangingPunct="1">
              <a:spcBef>
                <a:spcPct val="20000"/>
              </a:spcBef>
              <a:spcAft>
                <a:spcPct val="0"/>
              </a:spcAft>
              <a:buFont typeface="Wingdings" pitchFamily="2" charset="2"/>
              <a:buChar char="§"/>
              <a:defRPr>
                <a:solidFill>
                  <a:srgbClr val="CC0033"/>
                </a:solidFill>
                <a:latin typeface="+mn-lt"/>
              </a:defRPr>
            </a:lvl7pPr>
            <a:lvl8pPr marL="3429000" indent="-228600" algn="l" rtl="0" eaLnBrk="1" fontAlgn="base" hangingPunct="1">
              <a:spcBef>
                <a:spcPct val="20000"/>
              </a:spcBef>
              <a:spcAft>
                <a:spcPct val="0"/>
              </a:spcAft>
              <a:buFont typeface="Wingdings" pitchFamily="2" charset="2"/>
              <a:buChar char="§"/>
              <a:defRPr>
                <a:solidFill>
                  <a:srgbClr val="CC0033"/>
                </a:solidFill>
                <a:latin typeface="+mn-lt"/>
              </a:defRPr>
            </a:lvl8pPr>
            <a:lvl9pPr marL="3886200" indent="-228600" algn="l" rtl="0" eaLnBrk="1" fontAlgn="base" hangingPunct="1">
              <a:spcBef>
                <a:spcPct val="20000"/>
              </a:spcBef>
              <a:spcAft>
                <a:spcPct val="0"/>
              </a:spcAft>
              <a:buFont typeface="Wingdings" pitchFamily="2" charset="2"/>
              <a:buChar char="§"/>
              <a:defRPr>
                <a:solidFill>
                  <a:srgbClr val="CC0033"/>
                </a:solidFill>
                <a:latin typeface="+mn-lt"/>
              </a:defRPr>
            </a:lvl9pPr>
          </a:lstStyle>
          <a:p>
            <a:pPr marL="0" indent="0" algn="just">
              <a:buFont typeface="Arial" charset="0"/>
              <a:buNone/>
            </a:pPr>
            <a:r>
              <a:rPr lang="en-US" sz="1600" b="1" u="sng" kern="0" dirty="0" smtClean="0">
                <a:solidFill>
                  <a:schemeClr val="tx1"/>
                </a:solidFill>
              </a:rPr>
              <a:t>Chicago Heights Water Microgrid  </a:t>
            </a:r>
          </a:p>
          <a:p>
            <a:pPr algn="just">
              <a:spcBef>
                <a:spcPts val="0"/>
              </a:spcBef>
              <a:spcAft>
                <a:spcPts val="600"/>
              </a:spcAft>
            </a:pPr>
            <a:r>
              <a:rPr lang="en-US" sz="1400" kern="0" dirty="0" smtClean="0">
                <a:solidFill>
                  <a:schemeClr val="tx1"/>
                </a:solidFill>
              </a:rPr>
              <a:t>Public purpose microgrid providing resilient supply to water pumping and treatment facilities in a small footprint along Thorn Creek in the City of Chicago Heights. </a:t>
            </a:r>
          </a:p>
          <a:p>
            <a:pPr algn="just">
              <a:spcBef>
                <a:spcPts val="0"/>
              </a:spcBef>
              <a:spcAft>
                <a:spcPts val="600"/>
              </a:spcAft>
            </a:pPr>
            <a:r>
              <a:rPr lang="en-US" sz="1400" kern="0" dirty="0" smtClean="0">
                <a:solidFill>
                  <a:schemeClr val="tx1"/>
                </a:solidFill>
              </a:rPr>
              <a:t>Supports water infrastructure for southern suburbs of Chicago including Chicago Heights, Ford Heights, Homewood, Park Forest, South Chicago Heights, Steger and Crete.</a:t>
            </a:r>
          </a:p>
          <a:p>
            <a:pPr marL="0" indent="0" algn="just">
              <a:buFont typeface="Arial" charset="0"/>
              <a:buNone/>
            </a:pPr>
            <a:r>
              <a:rPr lang="en-US" sz="1600" kern="0" dirty="0" smtClean="0"/>
              <a:t> </a:t>
            </a:r>
          </a:p>
          <a:p>
            <a:pPr marL="0" indent="0" algn="just">
              <a:buFont typeface="Arial" charset="0"/>
              <a:buNone/>
            </a:pPr>
            <a:endParaRPr lang="en-US" sz="1600" kern="0" dirty="0" smtClean="0"/>
          </a:p>
          <a:p>
            <a:pPr algn="just"/>
            <a:endParaRPr lang="en-US" sz="1600" kern="0" dirty="0" smtClean="0"/>
          </a:p>
          <a:p>
            <a:pPr algn="just"/>
            <a:endParaRPr lang="en-US" sz="1600" kern="0" dirty="0" smtClean="0"/>
          </a:p>
        </p:txBody>
      </p:sp>
      <p:sp>
        <p:nvSpPr>
          <p:cNvPr id="5" name="Rectangle 4"/>
          <p:cNvSpPr/>
          <p:nvPr/>
        </p:nvSpPr>
        <p:spPr>
          <a:xfrm>
            <a:off x="127000" y="719306"/>
            <a:ext cx="7035339" cy="2262158"/>
          </a:xfrm>
          <a:prstGeom prst="rect">
            <a:avLst/>
          </a:prstGeom>
          <a:ln>
            <a:solidFill>
              <a:schemeClr val="tx1"/>
            </a:solidFill>
          </a:ln>
        </p:spPr>
        <p:txBody>
          <a:bodyPr wrap="square">
            <a:spAutoFit/>
          </a:bodyPr>
          <a:lstStyle/>
          <a:p>
            <a:pPr marL="0" indent="0" algn="just">
              <a:buFont typeface="Arial" charset="0"/>
              <a:buNone/>
            </a:pPr>
            <a:r>
              <a:rPr lang="en-US" sz="1600" b="1" u="sng" kern="0" dirty="0"/>
              <a:t>Bronzeville Community Microgrid </a:t>
            </a:r>
            <a:endParaRPr lang="en-US" sz="1600" kern="0" dirty="0"/>
          </a:p>
          <a:p>
            <a:pPr marL="285750" indent="-285750" algn="just">
              <a:spcBef>
                <a:spcPts val="0"/>
              </a:spcBef>
              <a:spcAft>
                <a:spcPts val="600"/>
              </a:spcAft>
              <a:buFont typeface="Arial" panose="020B0604020202020204" pitchFamily="34" charset="0"/>
              <a:buChar char="•"/>
            </a:pPr>
            <a:r>
              <a:rPr lang="en-US" sz="1400" kern="0" dirty="0"/>
              <a:t>Provides a representative cross-section of different customers within the City of Chicago in what is referred to as a “community microgrid” model</a:t>
            </a:r>
          </a:p>
          <a:p>
            <a:pPr marL="285750" indent="-285750" algn="just">
              <a:spcBef>
                <a:spcPts val="0"/>
              </a:spcBef>
              <a:spcAft>
                <a:spcPts val="600"/>
              </a:spcAft>
              <a:buFont typeface="Arial" panose="020B0604020202020204" pitchFamily="34" charset="0"/>
              <a:buChar char="•"/>
            </a:pPr>
            <a:r>
              <a:rPr lang="en-US" sz="1400" kern="0" dirty="0"/>
              <a:t>Includes a diverse mixture of facilities and critical loads: Chicago Police Headquarters, health care facilities for senior citizens, educational facilities, and private residences. </a:t>
            </a:r>
          </a:p>
          <a:p>
            <a:pPr marL="285750" indent="-285750" algn="just">
              <a:spcBef>
                <a:spcPts val="0"/>
              </a:spcBef>
              <a:spcAft>
                <a:spcPts val="600"/>
              </a:spcAft>
              <a:buFont typeface="Arial" panose="020B0604020202020204" pitchFamily="34" charset="0"/>
              <a:buChar char="•"/>
            </a:pPr>
            <a:r>
              <a:rPr lang="en-US" sz="1400" kern="0" dirty="0"/>
              <a:t>Introduces an opportunity to cluster the proposed microgrid with an existing privately owned microgrid at the Illinois Institute of Technology (IIT).</a:t>
            </a:r>
          </a:p>
          <a:p>
            <a:pPr marL="742950" lvl="1" indent="-285750" algn="just">
              <a:buFont typeface="Arial" panose="020B0604020202020204" pitchFamily="34" charset="0"/>
              <a:buChar char="•"/>
            </a:pPr>
            <a:r>
              <a:rPr lang="en-US" sz="1200" kern="0" dirty="0"/>
              <a:t>This technology will then be deployed at other locations such as the Illinois Medical District</a:t>
            </a:r>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4247" y="719306"/>
            <a:ext cx="1802753" cy="22621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286000" y="3258534"/>
            <a:ext cx="6731000" cy="1277273"/>
          </a:xfrm>
          <a:prstGeom prst="rect">
            <a:avLst/>
          </a:prstGeom>
          <a:ln>
            <a:solidFill>
              <a:schemeClr val="tx1"/>
            </a:solidFill>
          </a:ln>
        </p:spPr>
        <p:txBody>
          <a:bodyPr wrap="square">
            <a:spAutoFit/>
          </a:bodyPr>
          <a:lstStyle/>
          <a:p>
            <a:pPr marL="0" indent="0" algn="just">
              <a:buFont typeface="Arial" charset="0"/>
              <a:buNone/>
            </a:pPr>
            <a:r>
              <a:rPr lang="en-US" sz="1600" b="1" u="sng" kern="0" dirty="0"/>
              <a:t>Illinois Medical District (IMD) Microgrid </a:t>
            </a:r>
          </a:p>
          <a:p>
            <a:pPr marL="285750" indent="-285750" algn="just">
              <a:spcBef>
                <a:spcPts val="0"/>
              </a:spcBef>
              <a:spcAft>
                <a:spcPts val="600"/>
              </a:spcAft>
              <a:buFont typeface="Arial" panose="020B0604020202020204" pitchFamily="34" charset="0"/>
              <a:buChar char="•"/>
            </a:pPr>
            <a:r>
              <a:rPr lang="en-US" sz="1400" kern="0" dirty="0"/>
              <a:t>Cluster of major hospitals and other critical infrastructure within a small footprint in the City of Chicago.</a:t>
            </a:r>
          </a:p>
          <a:p>
            <a:pPr marL="285750" indent="-285750" algn="just">
              <a:spcBef>
                <a:spcPts val="0"/>
              </a:spcBef>
              <a:spcAft>
                <a:spcPts val="600"/>
              </a:spcAft>
              <a:buFont typeface="Arial" panose="020B0604020202020204" pitchFamily="34" charset="0"/>
              <a:buChar char="•"/>
            </a:pPr>
            <a:r>
              <a:rPr lang="en-US" sz="1400" kern="0" dirty="0"/>
              <a:t>Supports the major health care facilities that provide services to a large number of people within ComEd service territory. </a:t>
            </a:r>
          </a:p>
        </p:txBody>
      </p:sp>
      <p:pic>
        <p:nvPicPr>
          <p:cNvPr id="1026" name="Picture 2" descr="https://c1.staticflickr.com/3/2848/12067561195_d484ec7084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0" y="3258534"/>
            <a:ext cx="2118491" cy="1277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intplatoon.com/wp-content/uploads/2014/04/images10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225" y="4785064"/>
            <a:ext cx="2074199" cy="138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7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17</a:t>
            </a:fld>
            <a:r>
              <a:rPr lang="en-US" smtClean="0"/>
              <a:t>-</a:t>
            </a:r>
            <a:endParaRPr lang="en-US"/>
          </a:p>
        </p:txBody>
      </p:sp>
      <p:sp>
        <p:nvSpPr>
          <p:cNvPr id="2" name="AutoShape 4" descr="data:image/jpeg;base64,/9j/4AAQSkZJRgABAQAAAQABAAD/2wCEAAkGBxQTEhQUExQUFRUVFxYYFxUVFxgYFBcUGBQYFhYXFxgcHCggGBwlHBcXITEhJSktLi4uFyAzODMsNygtLisBCgoKDg0OFxAQGiwkHCQsLCwsLCwsLCwsLCwsLCwsLCwsLCwsLCwsNywsLiwsLCwsLCwsLCwsLCwsLCwsLCwsLP/AABEIALcBEwMBIgACEQEDEQH/xAAcAAABBQEBAQAAAAAAAAAAAAAGAgMEBQcAAQj/xABJEAABAwIDAwgGBQgKAgMAAAABAgMRACEEEjEFQVEGEyJhcYGRoQcyUrHB8CNicrLRFCQzQoKSouFDU2Nzo7PCw9LxNIMWF+L/xAAZAQADAQEBAAAAAAAAAAAAAAAAAQIDBAX/xAAsEQEBAAIBAwIDCAMBAAAAAAAAAQIRAxIhMQRBE1GxIjJhgZHB0fBioeEF/9oADAMBAAIRAxEAPwCtHJzFtBSVYd2yjEJKhBM7p41GdaWn1kLT9pJHvFbpnr0mda01Gfw2Dc7Xpcrb39nsr9dptXahJ+FQHuSeDXrh0D7OZP3SKWi+HQdt90Da2z3tzoZ/jzNHycFVDjy0KKS2oQSLdRjrq09KGHDH5EtFksqyiTJAQptab77JNXG0cAeccIuCtRgi0EkiDu1qM42xCidpAayO0QPOKeTtBJ3pPj76sncCRqP+pqI7s9J1Qk9wmo0eyfyhJEe4io+IwyFpUDbMIkWUOxQuK9XstPAjsURSDs0jRah4UtHt4jCIACZJAEdJRUTaJJJuaZXs8aA/PdFLOEdGiwe0Gm1B0fqoPYb+4UtDaFjsKW2ysSrKASkRxgxxqlcx5HrIUntBHuzVd459WRQU2oSDf1k2veKq1uhSl9JJBIy9IZgCD4nhS0e1ZiHUL3jvA+N/KoDuDG6I6pFXj2DSptUGVpIIBAzLTABg8QVacBO6lYvBCTkiTrbgE7twv59VHgvIdGFjQkeddlUOB8qsnGFDcO6KjqQeujZaRC4Rqk916858VJLJpt1s7xQDaV16RSmsGVGAhRP1QSfAVYt8m3YkqDQ4uKAFG4NIjTVq95u9X2G2a02npuqdjXm0QOzMoxUxpaEDMjCiQoglSsxAG+YMcai5yNsPTcmXjGqBjZ7jnqNqV2C3jp51ctcmcSEBfNyOCTmUO4UX7Me5xEwU3ggxII7Lb6JdnMAtCfanvBEedOZbTlx3G6vlkDrGX1rRx/CoriTAhKjO+IHmZrY8bg0rELTJN4UkKCYiQDu/7oS2psRA9XoxM5TImxAhU7jxHnTQzZtsl4jQ3trEbqs04bSe+5p3EbMUh3PIOpIiDfhc++nELB4jtp7lEiTyeY/OmLf0iPfNa/hcZlxDbUDLzYWVHUZDEdkXrK+TQnFNdSp8ATRjyoxa2sW0ptQSpDabESFAuOSmN/q+E1rh2xrLlz6dWjJzFKw7bilhKgF/qm5ClWNxFgRbqqE5tJLjyMuhacIuJGVbQII3TnT4GhPG8pnXQULyhJIVCUxcaXJJ86lcnF53yRfK0R+84k/7dXMk9W9aGOz2fo02+ZNdUrDNkIT0iLC3aJrqbQuvZpNKqgYG0TOUhU6ZYt2gx51LBpulCkAN6XsNmwc+y4nwUlSPeRV5sf6bDsOz67TSvFtM1H9IrOfAv9SUr/cWFfCk+jZ7Ps5j6gUj9xxSB5JFTRFi/gQRvB4ioStkdfjHwSKISiklulpQbGzBHjME8Y9r4U2rZPCT1Hh8YokyivFN99LQCqtmmYKZtrbvqM9s4cDffGnbRapi89u6vCwKWgA9qbMGQzaxE7roUkExeJig7aqEBSlKQQhaGF9GOisoCrQd5WNOPdWyvYYEidxkHrg60LY7kunKcgJTHqmeiBJCUCbAdEDpHTxiw2b4xCCElKlGUpIkG5jjoLEWtU1eziQFSYyt9GdQplCuP1p7zVnjNgwQA25G62ggbxrUpvBEZfXCQEghViIQBYRcWHlwqRoLP4QbpHj8ahuMnifKinH4TXvodxLcUqWkItq4jwp3DYJbq0ohNzcybDefCklVFfJnBQ1zh1XMdSQY8yPdS2ciww2GShISkQAIH8+um9oYFThbyBEpUSc5IABSUyIBvfq33qclNc7h8ycsqExdJKTbdIqY03Z3igQnMQFhYEKIzJDYFpzJmTYmb26qhvbMUEyyFrST0QFkQIjfZQmas8Y2htzKlHOKyAc2VCV51rgEmwSOkT1TUZ44wOIEJ5uILeGCrTc3IB75HZxmYzK5OzLnz48eOzzq2/nf+CXk7hVoahcyVE9IjNcDWLbqLsDlSzmXAAJJJ3ReaHNhsqDKAuc15zetqYnriKIHzGCe+w79w1pjNdo5OTO53qocd5d4HNl51UmCpSUOFAIy2BKdDEWHhNRsVtXDupJQ82oJgGSAcxjITMRod3urIwb91IeN099adO2Gx5tFG/3aVSrVBqDyfH0h+wfempe0LEd/wrOzVVva65JqnEp6kuH+A0R8unfzv9hA/iWr/VQ1yITOKSPqL80x8atuXTn5451BH+Wk/GtsfuuD/wBDLp4/zivxD16J/R4JW+rqbT4B0n3igNx+9HnozMsvq/tCPBtH/I08fKuG7mNHC8TEDgEj+EV1QMWrpq7TXVrp1L9ykzTbS5pVAOV6KSmvZoCv5SYfnMM8j2m3B4oNCvoexWbCOI9h1XgpKV+9Ro3xAlJ+eqs39E7nNvYxk2yqHkpaD90Ur5DTCqKSVVxM/wAqbzUlFHjNcFWtEUgr+ZpGfspAtRpCleVeFyuBFIELVr8/OlRcRcEdRqQo1GcpUKFxuCm89GPOaiviZqUlu/d8TTK2o1vWdNS7QZtQxj2hNGGOTahbaCaimo3UUb8mm/zZv9ryWoUFvmjfksr81a7Vj/EVUwRZc3SgilgdUeFKCao1YhnM+v6uXxyf/o1cYdgCoGzhLjx+tHgAk/dq6bTWXF738a6/V9ssJ8scfpv93qU1Nx5jA4j+6e/yjUYCrQYUOYZbZkBxK0EjUBScpI671tHJXzSo0hZunvrWHPRa0D+kdInSU3Hblsapds+j5KFEtrXH6oJBM+zMXjjV9UZ6DPJkS4v7B+8mpO0/XHZ8atsFsRLAJBUVEQZIjWbCOqqnavrjs+JqLd1U7Rf+j9P50k8E+9aBWhbQ5Es4lanluuoUuJjKUjKlKBCSmf1RvoE9G6JfUeHN/wCZP+mtn2dASknr95rfCfZZcnHjn2ym2Obd5HJZUQMSTwzMwOwkOH3UXch9lhjCIAVmLiiskSBJVlEAgEDKga75oz23jWkoKloQrtANVHPJIbKUhKTlISBAAN4A76qSJx48cfAe2pjSHVi2o38QDXVXbW/TLvvjwAFdS622mgYQWk76fNJTSjVJeg0oUivQaYLc0NZlycVzW28UjcvMbdZQsffNadWW7VPM7caV/WIT5oUn3tilQ0tS/qkDrj5NJ5z6pqOpzsHZ82ptOIm0kjqqNqSSv6nnXhV9SmM/zevc+/X3Utg4pSjuHZXivsjxphTlIDpjj5UbB4q6vOmXFdQptThphb1qk0FfrHtIt2n8abfHbvqFiNqNBzKVQrMYHXaNNNaS9tBO8i1QZOMAjf30JbSiTcVe4/aCcvn46ChDHPSZpaJFxChRvyOX+aN/aWP8Q1nOKdjWibkxykYZYDbqgSFKVos5Z0Hq6zOnE0dIlG4WufUOuukUhTjoElIAHzxqqTyywG9Sp6mnP+NOf/OcB7Sz/wCpXxFLVPcT9hgkuE65zPbnVV8iOIoJwXKnDYckOlRK4UMiQqLqJBvYydKnf/YuBH6r/c2n/nWfDL0T8/q6vW2fGyny1P0kgoU8kKCZEkE7osR538jUvBbRVn5kIEQCHJ46jLHUd/Cg7DekfCkdJL0zfKlMDxXelDlzDudnB4l1MCD0UAyDvuIvqCa1srl3B+6hZ9nwNUe0mFGbIsZkp37yL9Z8ao18t8er1NkrA4qenyDdVuP29tZWmEw7Y+uVk/eFPRbRduqWgpAyqzGNCItQptxOV4Akeqk23TNqn7SVtBcFZZQQZGQDheZJoYViVuOKLisykhQJ09Uxu76JiVrQ/RiJcX+z5JcNa0UnmYBgxbtmayT0QX5xXBcf4J/5VrjqRzYkaAa9lb4TWKQHyi2ksEpV0gJ0JoibslkcEDyQKEtug85beTPZejHFJhYTwTHwpT3MH7QUC6s/WPvrqW6xKieJJ866oVpogpVVYL53tjsST8acZ5wKGdYI4AQL1rtCwr0UmvRTBxNZl6Skc3jcC79bKT2Op+CzWmJrPfTGyfydtwatu+9B+IFF8ATodn5/Cl858k1BwjwUhKuIB8RToXBtrWSkkntptfzemVOUguW1oM6V/IrxxdRw7XHfSD1ZqC+uw4X95qQ4k1EeRb5+d9ACe0sIedzyPXG+/qpMxwtSnmST1b+zfUvGK+k9W1rnTSueUCDBE/jUn2Dz8knrJMe4eHvph1m1SVnpmmsW4BqQO0xU5EHNtJjL2n3VE2ZhFOuZEamTfq31L2wsECCDc6VI5D/+Yn7K/cK0x+6i+UhPJLEH2PE/hUbGcn3myAoJGYGDJi0a2661dlFq7FJXlIbyyZBzFQGUg6ZbzMVEyq+mM25QYJS1tFAEc0kcNFKn566jL2UAhNipRSCYBBBI3TrfdG6jFWHKVkZemhtSkpzmCSEkDOb+sDc3476iPbNfURC0/ZJCTlmeEE+Armwzz10z2exzcXBc/iZ3703/AKgFSYCjwJnuivpHkrhVNYLCJIhQYZCkiICihMnuv5184Pos6mb846L8QYr6N2zttnBYVt14kDK2jopzKMgWAnq1NddeP71IxItBNxYSr1tCCY6x8zQ3tXs3ncbKuFGfL/uh3Hel5kBSWsM6bEJKihEWhIgFVvmKENoekXEuKJShpA4QpXmVde4Uum0twR7QGtZxhzd0/b8yaONn4xT2HQ4uMys05RAstSRAngBQJg1dFw8R75oxnkZNQ9D6Ibc61LPgGU/GtZxVkd3wrLvROj6GeId83GY+6a0/aRhJ7K3nhLPsajM8kcVAeKhRRjV/TKPBPxmh1gTiW/7xH3gau8arpOnsH8NTPFNSZa6norqzWMhSH9Oy/hShXLFq2ZnBTiAN6o7pphkykdlJdYkzmUk9R1phKihT0nYfPgHvq5F/urE+RNFDSYEVXcqcNzmEfR7TTg78hI8xQAxyUez4RhW/m0A9oSAfdVqqh30arz4NI9lSx3ZiR5EUVKb0rJUQXjbWoDrwGpPvq0fa1qix6ImgPEbVggAAk8TBndU9x5/KV5UJQlJUpRUCAkAknok8OFAWNfhwDrHvp9ROVQBIBSoGDuIjSn2SfxPLtvc4pX2GiPvlNRcByqS+820Q6ErVBUVJBFrdGDNwN++hrlOnC50fkc5cnTkrN56J6YBzRqNBbrqLsRzK+z/et9o6YHxoG2lYnZTZOqlfaUfhFet4NCdEJ7SCT76lmkGq0EHaiAGXcoCTza4KRF8prKorWscJbWPqK+6ayVOgqbAnbW5rKgMlRTAzZtc8HNu7KkciT+eI7F/dqrUvoweMzvmI8Kf5PlIxLWZZQMw6Q1BkQOwmx6jS9h7tlQacKqjo11m/VbwpwmsWij246hDzSlKCcwy3ImJNx3qFV2C2W9iFqd55CkqkBNyhACrBJB1Ea8Zq52w3IHUM37rjaqsdm2A+dLVjhlrlyn9/vd6XPLl6PiyvtbPr/DHMUn9Kng46PAxW0emYxs1of2rPZ6i7VjLl3HOt1z79bJ6bSfyFkbueb7ZDTnlXVXl/Nhata8FS8Bs159UMNOOn6iSQO06J7zV/hOQWJJHOFDYtN86hvggQJ7/Gr3pOlpsm2Da+wT4qUaCMGPolfs+8Uf4/DBhjmwScjZA9ogA3gUA4VP0ZjiPKKjH3Otj9FDf5sO37zi/+NaBtpcIVQV6L2ow7fWlryU4r/XRbyhX9Ga29iCuyROKb6iT4JUan40SXCfbMdot8aicmxOJHUlR/hj409il2UeKj76n2OeTEV1N5q6s1jMUqkJpdbMycObEcCfx+NO0wyekodh+Hwp+gFJrzEJlMHQ28bfGuFeu+qaYZj6LF5BiWlfqOkeAynzBo4cxKRvrMg8cNjdogGPpAvuUsq/3E0jE7cUUEye357azp7H+Lx6ONDG09pC8ULjaq1b/OmnMTOp7h+NIbRtqvyqeBqyQ951RY9WtWWz21uRzaVLJ9lJPupkF1iCeo17hXYcbPBaD4KBq22nyXxjYU4rDuZZUZTCyBOpSkkjvFDpc3jdfwohVta6aKqQHZE8aYdeirM69cHrB91ZAlUCtMcx8kpmI6pqtb2QlPqoT3AT+JqLRoDL0ndx66n8nEzimNLqOokSEk/PAxVzjdkQTlGU70wB4ioeycHGIbzIUIJAgkCSCm9rC9LfYNEbZVMysSZMEKHnBrnOcSJzggRqNdO07/AJ1q6ThlZcwTCQExF5teSTB7gKDXOXTaFlD2HeQMxAXEZgDY5VQb8L1ncavcWG01K5uVgA5gm3AkfhU3ZL0lY9lxSe6Ar/VVRjdt4XENZWHunmQcpSUrgKGayhBtVpyfwi/plZgUh5e4AiAJzX7OFc8muXf4fw9HLLfosZ/n+zKmhLh63leblfUeKbSUwqIiL9lfMOATLybavgf4oretm7cwzSHXXsU3AURmW6FEEE9BNyZt6ovaurJ5sWb6QEkJQY/cH4+VDG2GzclUbyE9EdpOvnVHyl9LjQlODaU6f6x0FDfaEeurvy1mW2uUWKxZPPOqKf6tPRbH7I175NLptG1rtDbraF4lsIkKzoC0qBF05Z0v41R4E9FQ4Aq8IqCEcbVN2ajpE7gCD32q5JE27bt6Ok/QN/s/5aFf6qu+Up6Bqr9HycmHbOsQfBlsfCiLaag6lxAiSAnpCAFmOqxvWnsAjyX/AEq1cGz95NeYk9BPXf31OwOziwXcykklE9GYAvvIHCvcEtSQopTMJEnLmgcQNBcHwqbOxxUAV7RIzslKkhRCekAbqIN76RauqNVW1gml02mlg1qggeuOsH8afqO7qk9fvtT4oBYpe6mxS0mmGQcsmsm037fpcLm7VJSD/s1TYbYGMd/RYd1QO8pyJjX11kJ86L+X30W0tnvcSUE9i4H+ZWkGovkMj2f6NMWr9K4yyOAJcX3gAJ/ioiwvo2YT+kddcPAQhPgJPnRweqmVA75PzwqT0HmOS2GbIy4duRvUM6vFUmrDmotw3VZhVRnmySSLzU2GjBuqnbPJLC4qS8ykqP8ASJ6Dn7yde+avkJ406lukYRxfJRwD6JecAAZV2VYcdCfChTarbjRhxCkH6wgHsOh7q2JLBifM6V6cEhxORxKXQoXTlBQq3BdvfVTKlpgzbwKiQQZjTSrjDO0T8sOQrbWG/KcMlSCnpOM2yhB1ygAAZfcDvoJwzlRl5OLtK7RqOBuPA16ylKTISBOvA91Qm3afQulsDfZG24Q02EpJUct0pAFyJJuTxqu5Yhol1pvm1rW06OkEypWSTEzAGdNxpmF5qJhz0GzYwDHiRUTaqUttPupTCg04Z1NkE91wNOFVlctdjx6d/a8Ms2M0trEpQtJSoZgUqEEHISPMa1O5Z5m8YpSFKTziUKlJIkFNwY1EzRPj9n/lTLGJQQXmykxolTUjMknikSZ4SOFC/LErUtkrSAeaA6Ks0gEkE2Ea6dVcvFy/E5ZffVler6j0/wAL0uWHtMty/hZpB2Y4UlKxqlYXJ4hQVJ7xXuJHOKKilIJJJKRBJJkknUmvdnuANxvJNvCvC4VWA/Cu3TxkdbYHX2UzBOg+e2rbD7JlKlFQzJywjevMqOjGpFjHbVvguTCyMznQG5H63fuT5nsoAZawfXJ3CJ8qkM7PIuox1DjRcNmhAhKQOy89p1NKwXJ9bq0iCArQASpQBvlHlmMJG87qO9GmicnBDSUjs/iCatXn0tocU4lcB3NABkwsKRBsDonf1V2zsAtpsSACSTlJ0BWVwDvgWmBMaCl49RWnKRqQSZ4VrRFY5jecDq8pSCkJAOtgq/8AEKgJSp0gDMtIMhMyEk2kE2RYTxvV2jBCMp0OoqYyyEiAABwGlT3pzsrG9kKj1kDqylXmSJrqoOUXKh5nEONttlSU5QCBaciSrzJFe0tYmMhTgplNOJqkkYgdE9V/C9Pg02sWr3Dnojs91qAdFLFIFeimGf8ApfbhrDu/1b4PcU5vegUe4VzMhCuKUnxANCvpTwufZ731S2rwWAfJRq55J4nnMHh17y2n3RUZHFrXRSUJVcqygT0bkW65306lE8T/AAjxN+8CoMypm8zHVaD406Eb4txNgPGnEIIMGEyJ6NzrBBUe0ePVSktgLnWRYkkkEagE6SNw9k0AyhkKvdX2Yj942PdXrSFEKgBO9EXKh1yLHdA0kdlUnLrEOt4ZTrC1pCDmcDZSFKQEkKAWQSixSokQYbN709yP2x+VYVDhPTEheUg9NJh0DUGbL/bHCjQWSHE2UVCCLKVJMGIj2uIilrfCcskpzKATII6ZBOQAi8wSBrCrbqltMoRJAA1JV2mTKj1k+NNKxXSOQFW47hM2udd8xOgoNJavKVJsqbHQzqO/W/XWJcp9iHB4pbX6h6bR4tk2HcZT3ddbDiHAoQuCNY0FtOs1nPpkxLkYcwnV4CJnL9EddxnNx3Usu5yfMMoNOpVVJg9r8QSBr7Q7ePbVvh30rHRPdv8ACos0QqwYHMtk+z8TXjzSXUONkhAUhaSo3gFBuambIwXOMt8AkDzNWGN2XlYcgSSk+dq1Jk2ydpqwstuJyoKhlmcpSTC4IEaEmKr9vYhK3EZkLgNIhQkGJOiSIIrRGtnjKQRruIkd431UY7ks2oymWz/Zxl/dNh3RXPOHGcnXPL0MvVXLgnFl4n69g/yUwGCcJDrqiq+REBtZJ4qMgnsvVorkZ0hldITOhTKgOoiAT3UlHI1pShncUY3BIBOm+Tw4UZsIgDqA110310vOVeA2G0yOgL71k9M8b8OoQKeda3XO/dEbyTuHWamOOSoIQkrcVcNoErI9ozZCfrKIHDMbUQbM5MCy8VlVoQymS0ki4Kpu8oHeqANyU0THYDuxOT68RBSIbP8ASqEo/wDWk/pD9Y9D7dG2A2e1hwQ2JUfWWo5lqPWrf2aDcKluO8LD51ponjVzUPpeOKmoy00+TTZoSSE0pIrqj7QeyNOL9lC1fupJ+FBq/ANJKAopBKypySNziy4B3BQHdXVZ4XBwhAjRKR4JA+FdU6N4mnBTQpwGqSVTeEVYjgo/j8acppr1lDjB+FAPqfyXyz3THdS0vFVyI7o8t1JpQphV8qsNzmDxCN6mXQO3ISPMVWei3EhWzmyVQEKUi32rSdd+6KJnUyIOht3G1AfojCuZxOHkQ08pKpmdCLd4qMjg2xW2WWs+ZQBQgLUVTIbJIzTckSD5cRUMba57MltSkqGbp82VNgIKCc0EesFWEgkSRpXDBEtZHFLWkhYXzgSM4VMpJCRZMx0bwBfivCYVCBDaQkdEdAAAgJAT0z6wCQOvhXP9qtZ0yXfn2WTLxWkKFwm+hCpFiCDpKSbHeRXrBWSoKudUd1+G8QJ692lOMQkWTlnXMTr39JXeBUPF45pqy1yQLJ1UBClCEJGaISq5tCTWs8Mz6WU5VJACwoEwYUDMmFDcDJBm0E0tDISMohCROVKYkApIgRYa7p03VSu7adc6OHQDYEKspISV5BKQoBCvWWEqOiYME9G2wKVBtOec8DNJBObfMW7hYbrUbM62gAACeiAASSo2Eamo63ydLefu3VLSKijDHfYW8Yjx99IGUpkx7/h19dBnpgZUWsMpOqVOSOIKUGB12ot2rtXD4aOdWEqV6qNXFcIb1jrVAHGqHlQV4plORBORwECxUUFCpVA64sJogrIwApPOCAUkBQGhQowCJnz0g1PYwK4zJkjq1HxpC2wh3EIiym3IG6S3zg8FA0T8mGwphJOoUqI1G/XtNVpMOckse4cUwhSllCc8JmE2bWbjQ99aHiHpQYBmJi0xPDfVJs3BpKwSLjQiyhu11+NS9qbfZYQtSyXObgLLeVSkBRtmTII8zRIey0N5gCVW4GezfUbFYVAnTuqn2jyvYhPMFT61+o22Dmv7U3SOM/zqQ6H3lhphCQuBzrijmQwfZUE6r+rM9UU5BtzjaQkqUUhCbqWogISPrE2FO7O2S9iI5vMy1/XLT9Ir+5aV6n21ieCN9XmzeSyGyleIWp9aDKecgIQrihtPRCuu5G4gWq6cemwsKvSdo2zsA1hklLSbm6lElSlK9pazdausmnFLJO+aST8/OteRTDq6K6vDSDjSKUTSJoD0UI+kflCnDtfk2rr6YI9hk+spXCQCkDW5O6jvBYSbmwGvV/P3VkHplwaUY9paTPOMiU+yUrKR3GZ7QaWXg42ZCbCK6sowHpPfbbQhTTSylITmKlAmBEkDfXUdUPQ7FLBpApQppLFNzCx1gj4/CnBTb1sp4EedvjQEkV6KSKUKYenSgPkR9FtXaLQ9rnI0kLOY/eB7qPKz3GMlO3MoUpHP4dJzJiZFrSCP1CO+py8CNFeIV60dgE+ZHwqHtTGFppS05EwUAqXJCUKcShSlGQSEpUVRI9XUVISKUBWW1h4HFv7+YTCIUOiFFSSoqv0zfKMtvWM3FnGtmMgZFHnnEjNlCVBBIS2gSlAMiWgYO8qtwuMVhgsSoZsoUQmbExofAUhrDOEACGU9XScM6iToZi+sz2kDsMlyUzkbEkltKekRGqrnL/1erGKFNucrMDs4HMvM5Yc23C3TAsDfKgCN5qgwPLleMBKFJZT7CCVPDX1lnu0SNd9OTZbGW3eVeFwYh9yFn1WkjM6rsQLgdaoFBu1eWeJe6OHSWUn9cwp4jt9VH7PjWf8AJbZy38YpwIVzPOOFS1yYBKiBJ1ULDXf21p2HwCREDTjRobC2E2CVEqWSoqMqUokqUeKibk9tEv5SvC4dZQVBITJAgkBInog6Hwqxa2eRfT53il4hm0ER7j+NEgYjtDa/OOLXESSjWdUqSTp9Y0d8jMc2WggKGdJVmRoYkkETqIO6q/lFyJCiV4eEmZLZ9Un6p3dh/lVHsvkhjC8DZvpTIUCRF5ABm3GqS2PCNBQIIsRlNyLEQbgyKDts8jm0qCkvw0o5cik53CrUIbAEunqgnfeiPArce6OHAXuLyp/J0kaxEHEK6kEJG9W6ibZWwW2DziyXHSILq4Ko9lAAhtH1EADjOtVrZ7DnJrkfEnKWEKJKgD+cuT/WOJP0Queg2ZHtJ9WjFhttlAQ0lKQkQEpACQOwV66/NhYedRyqq8EWtybkz86CkVwrqA6urq40B5STXppM0gSTUzBYXMfm386ThMKVH5sOP8qmY/GIYbKiQlKQSSeAEkmgK/lVyhawOHU64bJEJSPWWo6JTxJ/EmvnLae2nMZiHH3LKUQQmSQhAEBIncI6rkmBNXnLnbDmPfzSQ0iQ0jq3rP1jG/QW4zTYTZRBzRnibCQqQN3tG2lZ5Z+ypEhtJIByi/Ej8a8q2aQgiUmR/elOloykiK6s9q018UoV7XV0IKBpvEDomva6gHkKkA8aWK6upkUKA+WZ5vaezXfaK0HsBt9+urqV8BY4/lQsrW2y3lKVqbC1EElSVZCUp0HS0JPdRWgwBm1gT2xeurqxWodv8sWcMoohS3R+okRHDMsiB3TQNtPlLi8XIz802f1GiUyPrK9ZXZMdVeV1IK9PJZSkhKHspO4pCgOzhVpsTkO20Vc44twq9YDopI4GLkdUid9e11XEivD4FISAhIQgWCQAAO6rBloDdXV1Bnptao2KWMpm/wCNdXUAPY99LaQpwnKtWRASAVrc9hMkJGouogdtXmzOSa3b4qEon/xUKJSerEOWL5+qIb6la11dWkiRXKWwEpAsAAAIAA0Ft3ULUwtwkyb11dTBsq4VwFdXUB7XV1dQHV5XV1AJNPYTD5iOv5murqAsnVhtJ8zvJ41jXL/lOcStTKCQ02uF7sy0m4j2Ukd5HUJ8rqjPtFYhthIte8kiNOrXr48KtcMkabzMEaxcjdY/Pb1dWS3LwLZN8s9aJPiDXldXUE//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127000" y="362890"/>
            <a:ext cx="8890000" cy="517525"/>
          </a:xfrm>
          <a:prstGeom prst="rect">
            <a:avLst/>
          </a:prstGeom>
        </p:spPr>
        <p:txBody>
          <a:bodyPr vert="horz" lIns="0" tIns="45720" rIns="0" bIns="45720" rtlCol="0" anchor="ctr">
            <a:normAutofit/>
          </a:bodyPr>
          <a:lstStyle>
            <a:lvl1pPr algn="l" rtl="0" eaLnBrk="0" fontAlgn="base" hangingPunct="0">
              <a:spcBef>
                <a:spcPct val="0"/>
              </a:spcBef>
              <a:spcAft>
                <a:spcPct val="0"/>
              </a:spcAft>
              <a:defRPr sz="2400" b="1" cap="all">
                <a:solidFill>
                  <a:srgbClr val="CC0033"/>
                </a:solidFill>
                <a:latin typeface="Arial Narrow" pitchFamily="34" charset="0"/>
                <a:ea typeface="ＭＳ Ｐゴシック" charset="0"/>
                <a:cs typeface="+mj-cs"/>
              </a:defRPr>
            </a:lvl1pPr>
            <a:lvl2pPr algn="l" rtl="0" eaLnBrk="0" fontAlgn="base" hangingPunct="0">
              <a:spcBef>
                <a:spcPct val="0"/>
              </a:spcBef>
              <a:spcAft>
                <a:spcPct val="0"/>
              </a:spcAft>
              <a:defRPr sz="2400" b="1">
                <a:solidFill>
                  <a:srgbClr val="CC0033"/>
                </a:solidFill>
                <a:latin typeface="Arial Narrow" pitchFamily="34" charset="0"/>
                <a:ea typeface="ＭＳ Ｐゴシック" charset="0"/>
              </a:defRPr>
            </a:lvl2pPr>
            <a:lvl3pPr algn="l" rtl="0" eaLnBrk="0" fontAlgn="base" hangingPunct="0">
              <a:spcBef>
                <a:spcPct val="0"/>
              </a:spcBef>
              <a:spcAft>
                <a:spcPct val="0"/>
              </a:spcAft>
              <a:defRPr sz="2400" b="1">
                <a:solidFill>
                  <a:srgbClr val="CC0033"/>
                </a:solidFill>
                <a:latin typeface="Arial Narrow" pitchFamily="34" charset="0"/>
                <a:ea typeface="ＭＳ Ｐゴシック" charset="0"/>
              </a:defRPr>
            </a:lvl3pPr>
            <a:lvl4pPr algn="l" rtl="0" eaLnBrk="0" fontAlgn="base" hangingPunct="0">
              <a:spcBef>
                <a:spcPct val="0"/>
              </a:spcBef>
              <a:spcAft>
                <a:spcPct val="0"/>
              </a:spcAft>
              <a:defRPr sz="2400" b="1">
                <a:solidFill>
                  <a:srgbClr val="CC0033"/>
                </a:solidFill>
                <a:latin typeface="Arial Narrow" pitchFamily="34" charset="0"/>
                <a:ea typeface="ＭＳ Ｐゴシック" charset="0"/>
              </a:defRPr>
            </a:lvl4pPr>
            <a:lvl5pPr algn="l" rtl="0" eaLnBrk="0" fontAlgn="base" hangingPunct="0">
              <a:spcBef>
                <a:spcPct val="0"/>
              </a:spcBef>
              <a:spcAft>
                <a:spcPct val="0"/>
              </a:spcAft>
              <a:defRPr sz="2400" b="1">
                <a:solidFill>
                  <a:srgbClr val="CC0033"/>
                </a:solidFill>
                <a:latin typeface="Arial Narrow" pitchFamily="34" charset="0"/>
                <a:ea typeface="ＭＳ Ｐゴシック" charset="0"/>
              </a:defRPr>
            </a:lvl5pPr>
            <a:lvl6pPr marL="457200" algn="l" rtl="0" eaLnBrk="1" fontAlgn="base" hangingPunct="1">
              <a:spcBef>
                <a:spcPct val="0"/>
              </a:spcBef>
              <a:spcAft>
                <a:spcPct val="0"/>
              </a:spcAft>
              <a:defRPr sz="2800">
                <a:solidFill>
                  <a:srgbClr val="CC0033"/>
                </a:solidFill>
                <a:latin typeface="Arial Black" pitchFamily="34" charset="0"/>
              </a:defRPr>
            </a:lvl6pPr>
            <a:lvl7pPr marL="914400" algn="l" rtl="0" eaLnBrk="1" fontAlgn="base" hangingPunct="1">
              <a:spcBef>
                <a:spcPct val="0"/>
              </a:spcBef>
              <a:spcAft>
                <a:spcPct val="0"/>
              </a:spcAft>
              <a:defRPr sz="2800">
                <a:solidFill>
                  <a:srgbClr val="CC0033"/>
                </a:solidFill>
                <a:latin typeface="Arial Black" pitchFamily="34" charset="0"/>
              </a:defRPr>
            </a:lvl7pPr>
            <a:lvl8pPr marL="1371600" algn="l" rtl="0" eaLnBrk="1" fontAlgn="base" hangingPunct="1">
              <a:spcBef>
                <a:spcPct val="0"/>
              </a:spcBef>
              <a:spcAft>
                <a:spcPct val="0"/>
              </a:spcAft>
              <a:defRPr sz="2800">
                <a:solidFill>
                  <a:srgbClr val="CC0033"/>
                </a:solidFill>
                <a:latin typeface="Arial Black" pitchFamily="34" charset="0"/>
              </a:defRPr>
            </a:lvl8pPr>
            <a:lvl9pPr marL="1828800" algn="l" rtl="0" eaLnBrk="1" fontAlgn="base" hangingPunct="1">
              <a:spcBef>
                <a:spcPct val="0"/>
              </a:spcBef>
              <a:spcAft>
                <a:spcPct val="0"/>
              </a:spcAft>
              <a:defRPr sz="2800">
                <a:solidFill>
                  <a:srgbClr val="CC0033"/>
                </a:solidFill>
                <a:latin typeface="Arial Black" pitchFamily="34" charset="0"/>
              </a:defRPr>
            </a:lvl9pPr>
          </a:lstStyle>
          <a:p>
            <a:endParaRPr lang="en-US" kern="0" dirty="0"/>
          </a:p>
        </p:txBody>
      </p:sp>
      <p:sp>
        <p:nvSpPr>
          <p:cNvPr id="8" name="Content Placeholder 2"/>
          <p:cNvSpPr txBox="1">
            <a:spLocks/>
          </p:cNvSpPr>
          <p:nvPr/>
        </p:nvSpPr>
        <p:spPr>
          <a:xfrm>
            <a:off x="109963" y="4376691"/>
            <a:ext cx="6640497" cy="1544851"/>
          </a:xfrm>
          <a:prstGeom prst="rect">
            <a:avLst/>
          </a:prstGeom>
          <a:ln>
            <a:solidFill>
              <a:schemeClr val="tx1"/>
            </a:solidFill>
          </a:ln>
        </p:spPr>
        <p:txBody>
          <a:bodyPr/>
          <a:lstStyle>
            <a:lvl1pPr marL="225425" indent="-225425" algn="l" rtl="0" eaLnBrk="0" fontAlgn="base" hangingPunct="0">
              <a:spcBef>
                <a:spcPts val="1200"/>
              </a:spcBef>
              <a:spcAft>
                <a:spcPts val="0"/>
              </a:spcAft>
              <a:buFont typeface="Arial" charset="0"/>
              <a:buChar char="•"/>
              <a:defRPr sz="1800">
                <a:solidFill>
                  <a:schemeClr val="tx1">
                    <a:lumMod val="75000"/>
                    <a:lumOff val="25000"/>
                  </a:schemeClr>
                </a:solidFill>
                <a:latin typeface="+mn-lt"/>
                <a:ea typeface="ＭＳ Ｐゴシック" charset="0"/>
                <a:cs typeface="+mn-cs"/>
              </a:defRPr>
            </a:lvl1pPr>
            <a:lvl2pPr marL="463550" indent="-225425" algn="l" rtl="0" eaLnBrk="0" fontAlgn="base" hangingPunct="0">
              <a:spcBef>
                <a:spcPts val="600"/>
              </a:spcBef>
              <a:spcAft>
                <a:spcPts val="0"/>
              </a:spcAft>
              <a:buFont typeface="Courier New" pitchFamily="49" charset="0"/>
              <a:buChar char="o"/>
              <a:defRPr sz="1600">
                <a:solidFill>
                  <a:schemeClr val="tx1">
                    <a:lumMod val="75000"/>
                    <a:lumOff val="25000"/>
                  </a:schemeClr>
                </a:solidFill>
                <a:latin typeface="+mn-lt"/>
                <a:ea typeface="ＭＳ Ｐゴシック" charset="0"/>
              </a:defRPr>
            </a:lvl2pPr>
            <a:lvl3pPr marL="688975" indent="-228600" algn="l" rtl="0" eaLnBrk="0" fontAlgn="base" hangingPunct="0">
              <a:spcBef>
                <a:spcPts val="400"/>
              </a:spcBef>
              <a:spcAft>
                <a:spcPts val="0"/>
              </a:spcAft>
              <a:buFont typeface="Wingdings" pitchFamily="2" charset="2"/>
              <a:buChar char="§"/>
              <a:defRPr sz="1400">
                <a:solidFill>
                  <a:schemeClr val="tx1">
                    <a:lumMod val="75000"/>
                    <a:lumOff val="25000"/>
                  </a:schemeClr>
                </a:solidFill>
                <a:latin typeface="+mn-lt"/>
                <a:ea typeface="ＭＳ Ｐゴシック" charset="0"/>
              </a:defRPr>
            </a:lvl3pPr>
            <a:lvl4pPr marL="914400" indent="-228600" algn="l" rtl="0" eaLnBrk="0" fontAlgn="base" hangingPunct="0">
              <a:spcBef>
                <a:spcPts val="300"/>
              </a:spcBef>
              <a:spcAft>
                <a:spcPts val="0"/>
              </a:spcAft>
              <a:buFont typeface="Wingdings" pitchFamily="2" charset="2"/>
              <a:buChar char="ü"/>
              <a:defRPr sz="1200">
                <a:solidFill>
                  <a:schemeClr val="tx1">
                    <a:lumMod val="75000"/>
                    <a:lumOff val="25000"/>
                  </a:schemeClr>
                </a:solidFill>
                <a:latin typeface="+mn-lt"/>
                <a:ea typeface="ＭＳ Ｐゴシック" charset="0"/>
              </a:defRPr>
            </a:lvl4pPr>
            <a:lvl5pPr marL="457200" indent="-109538" algn="l" rtl="0" eaLnBrk="0" fontAlgn="base" hangingPunct="0">
              <a:spcBef>
                <a:spcPts val="0"/>
              </a:spcBef>
              <a:spcAft>
                <a:spcPts val="600"/>
              </a:spcAft>
              <a:buFont typeface="Courier New" pitchFamily="49" charset="0"/>
              <a:buChar char="o"/>
              <a:defRPr sz="1100">
                <a:solidFill>
                  <a:schemeClr val="tx1">
                    <a:lumMod val="75000"/>
                    <a:lumOff val="25000"/>
                  </a:schemeClr>
                </a:solidFill>
                <a:latin typeface="+mn-lt"/>
                <a:ea typeface="ＭＳ Ｐゴシック" charset="0"/>
              </a:defRPr>
            </a:lvl5pPr>
            <a:lvl6pPr marL="2514600" indent="-228600" algn="l" rtl="0" eaLnBrk="1" fontAlgn="base" hangingPunct="1">
              <a:spcBef>
                <a:spcPct val="20000"/>
              </a:spcBef>
              <a:spcAft>
                <a:spcPct val="0"/>
              </a:spcAft>
              <a:buFont typeface="Wingdings" pitchFamily="2" charset="2"/>
              <a:buChar char="§"/>
              <a:defRPr>
                <a:solidFill>
                  <a:srgbClr val="CC0033"/>
                </a:solidFill>
                <a:latin typeface="+mn-lt"/>
              </a:defRPr>
            </a:lvl6pPr>
            <a:lvl7pPr marL="2971800" indent="-228600" algn="l" rtl="0" eaLnBrk="1" fontAlgn="base" hangingPunct="1">
              <a:spcBef>
                <a:spcPct val="20000"/>
              </a:spcBef>
              <a:spcAft>
                <a:spcPct val="0"/>
              </a:spcAft>
              <a:buFont typeface="Wingdings" pitchFamily="2" charset="2"/>
              <a:buChar char="§"/>
              <a:defRPr>
                <a:solidFill>
                  <a:srgbClr val="CC0033"/>
                </a:solidFill>
                <a:latin typeface="+mn-lt"/>
              </a:defRPr>
            </a:lvl7pPr>
            <a:lvl8pPr marL="3429000" indent="-228600" algn="l" rtl="0" eaLnBrk="1" fontAlgn="base" hangingPunct="1">
              <a:spcBef>
                <a:spcPct val="20000"/>
              </a:spcBef>
              <a:spcAft>
                <a:spcPct val="0"/>
              </a:spcAft>
              <a:buFont typeface="Wingdings" pitchFamily="2" charset="2"/>
              <a:buChar char="§"/>
              <a:defRPr>
                <a:solidFill>
                  <a:srgbClr val="CC0033"/>
                </a:solidFill>
                <a:latin typeface="+mn-lt"/>
              </a:defRPr>
            </a:lvl8pPr>
            <a:lvl9pPr marL="3886200" indent="-228600" algn="l" rtl="0" eaLnBrk="1" fontAlgn="base" hangingPunct="1">
              <a:spcBef>
                <a:spcPct val="20000"/>
              </a:spcBef>
              <a:spcAft>
                <a:spcPct val="0"/>
              </a:spcAft>
              <a:buFont typeface="Wingdings" pitchFamily="2" charset="2"/>
              <a:buChar char="§"/>
              <a:defRPr>
                <a:solidFill>
                  <a:srgbClr val="CC0033"/>
                </a:solidFill>
                <a:latin typeface="+mn-lt"/>
              </a:defRPr>
            </a:lvl9pPr>
          </a:lstStyle>
          <a:p>
            <a:pPr marL="0" indent="0" algn="just">
              <a:spcBef>
                <a:spcPts val="0"/>
              </a:spcBef>
              <a:buNone/>
            </a:pPr>
            <a:r>
              <a:rPr lang="en-US" sz="1600" b="1" u="sng" dirty="0" smtClean="0">
                <a:solidFill>
                  <a:schemeClr val="tx1"/>
                </a:solidFill>
              </a:rPr>
              <a:t>FAA </a:t>
            </a:r>
            <a:r>
              <a:rPr lang="en-US" sz="1600" b="1" u="sng" dirty="0">
                <a:solidFill>
                  <a:schemeClr val="tx1"/>
                </a:solidFill>
              </a:rPr>
              <a:t>Aurora</a:t>
            </a:r>
          </a:p>
          <a:p>
            <a:pPr algn="just">
              <a:spcBef>
                <a:spcPts val="0"/>
              </a:spcBef>
              <a:spcAft>
                <a:spcPts val="600"/>
              </a:spcAft>
            </a:pPr>
            <a:r>
              <a:rPr lang="en-US" sz="1400" dirty="0">
                <a:solidFill>
                  <a:schemeClr val="tx1"/>
                </a:solidFill>
              </a:rPr>
              <a:t>The facility has a major impact on the air traffic in North America – a recent fire event at the facility disrupted air traffic in the US for several weeks. </a:t>
            </a:r>
          </a:p>
          <a:p>
            <a:pPr algn="just">
              <a:spcBef>
                <a:spcPts val="0"/>
              </a:spcBef>
              <a:spcAft>
                <a:spcPts val="600"/>
              </a:spcAft>
            </a:pPr>
            <a:r>
              <a:rPr lang="en-US" sz="1400" dirty="0">
                <a:solidFill>
                  <a:schemeClr val="tx1"/>
                </a:solidFill>
              </a:rPr>
              <a:t>Potential opportunity to extend the microgrid to the neighboring </a:t>
            </a:r>
            <a:r>
              <a:rPr lang="en-US" sz="1400" dirty="0" err="1">
                <a:solidFill>
                  <a:schemeClr val="tx1"/>
                </a:solidFill>
              </a:rPr>
              <a:t>Provena</a:t>
            </a:r>
            <a:r>
              <a:rPr lang="en-US" sz="1400" dirty="0">
                <a:solidFill>
                  <a:schemeClr val="tx1"/>
                </a:solidFill>
              </a:rPr>
              <a:t> Hospital, schools, health department and blood center</a:t>
            </a:r>
            <a:r>
              <a:rPr lang="en-US" sz="1400" dirty="0" smtClean="0">
                <a:solidFill>
                  <a:schemeClr val="tx1"/>
                </a:solidFill>
              </a:rPr>
              <a:t>.</a:t>
            </a:r>
            <a:r>
              <a:rPr lang="en-US" sz="1400" kern="0" dirty="0" smtClean="0">
                <a:solidFill>
                  <a:schemeClr val="tx1"/>
                </a:solidFill>
              </a:rPr>
              <a:t> </a:t>
            </a:r>
          </a:p>
          <a:p>
            <a:pPr marL="0" indent="0" algn="just">
              <a:buFont typeface="Arial" charset="0"/>
              <a:buNone/>
            </a:pPr>
            <a:endParaRPr lang="en-US" sz="1600" kern="0" dirty="0" smtClean="0"/>
          </a:p>
          <a:p>
            <a:pPr algn="just"/>
            <a:endParaRPr lang="en-US" sz="1600" kern="0" dirty="0" smtClean="0"/>
          </a:p>
          <a:p>
            <a:pPr algn="just"/>
            <a:endParaRPr lang="en-US" sz="1600" kern="0" dirty="0" smtClean="0"/>
          </a:p>
        </p:txBody>
      </p:sp>
      <p:sp>
        <p:nvSpPr>
          <p:cNvPr id="9" name="Title 2"/>
          <p:cNvSpPr>
            <a:spLocks noGrp="1"/>
          </p:cNvSpPr>
          <p:nvPr>
            <p:ph type="title"/>
          </p:nvPr>
        </p:nvSpPr>
        <p:spPr>
          <a:xfrm>
            <a:off x="424303" y="195767"/>
            <a:ext cx="8229600" cy="425885"/>
          </a:xfrm>
        </p:spPr>
        <p:txBody>
          <a:bodyPr>
            <a:normAutofit fontScale="90000"/>
          </a:bodyPr>
          <a:lstStyle/>
          <a:p>
            <a:r>
              <a:rPr lang="en-US" dirty="0"/>
              <a:t>Proposed Locations in SB 1879</a:t>
            </a:r>
          </a:p>
        </p:txBody>
      </p:sp>
      <p:sp>
        <p:nvSpPr>
          <p:cNvPr id="10" name="Rectangle 9"/>
          <p:cNvSpPr/>
          <p:nvPr/>
        </p:nvSpPr>
        <p:spPr>
          <a:xfrm>
            <a:off x="127000" y="824990"/>
            <a:ext cx="6623460" cy="1708160"/>
          </a:xfrm>
          <a:prstGeom prst="rect">
            <a:avLst/>
          </a:prstGeom>
          <a:ln>
            <a:solidFill>
              <a:schemeClr val="tx1"/>
            </a:solidFill>
          </a:ln>
        </p:spPr>
        <p:txBody>
          <a:bodyPr wrap="square">
            <a:spAutoFit/>
          </a:bodyPr>
          <a:lstStyle/>
          <a:p>
            <a:pPr marL="0" indent="0" algn="just">
              <a:buNone/>
            </a:pPr>
            <a:r>
              <a:rPr lang="en-US" sz="1600" b="1" u="sng" dirty="0"/>
              <a:t>DuPage County Complex</a:t>
            </a:r>
            <a:endParaRPr lang="en-US" sz="1600" dirty="0"/>
          </a:p>
          <a:p>
            <a:pPr marL="285750" indent="-285750" algn="just">
              <a:spcAft>
                <a:spcPts val="600"/>
              </a:spcAft>
              <a:buFont typeface="Arial" panose="020B0604020202020204" pitchFamily="34" charset="0"/>
              <a:buChar char="•"/>
            </a:pPr>
            <a:r>
              <a:rPr lang="en-US" sz="1400" dirty="0"/>
              <a:t>The complex includes administrative buildings, youth home, county health department, judicial building, sheriff department, highway department, county jail, and emergency management offices within a small footprint ideal for a microgrid installation.   </a:t>
            </a:r>
          </a:p>
          <a:p>
            <a:pPr marL="285750" indent="-285750" algn="just">
              <a:spcAft>
                <a:spcPts val="600"/>
              </a:spcAft>
              <a:buFont typeface="Arial" panose="020B0604020202020204" pitchFamily="34" charset="0"/>
              <a:buChar char="•"/>
            </a:pPr>
            <a:r>
              <a:rPr lang="en-US" sz="1400" dirty="0"/>
              <a:t>Provides resilient power supply to support critical operations of a major county within the ComEd service territory.  </a:t>
            </a:r>
          </a:p>
        </p:txBody>
      </p:sp>
      <p:pic>
        <p:nvPicPr>
          <p:cNvPr id="2050" name="Picture 2" descr="http://friendsofsamtornatore.com/s/cc_images/cache_2950480804.jpg?t=1337374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454" y="824990"/>
            <a:ext cx="2150546" cy="170816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286000" y="2799208"/>
            <a:ext cx="6731000" cy="1277273"/>
          </a:xfrm>
          <a:prstGeom prst="rect">
            <a:avLst/>
          </a:prstGeom>
          <a:ln>
            <a:solidFill>
              <a:schemeClr val="tx1"/>
            </a:solidFill>
          </a:ln>
        </p:spPr>
        <p:txBody>
          <a:bodyPr wrap="square">
            <a:spAutoFit/>
          </a:bodyPr>
          <a:lstStyle/>
          <a:p>
            <a:pPr marL="0" indent="0" algn="just">
              <a:buNone/>
            </a:pPr>
            <a:r>
              <a:rPr lang="en-US" sz="1600" b="1" u="sng" dirty="0"/>
              <a:t>Rockford International Airport</a:t>
            </a:r>
          </a:p>
          <a:p>
            <a:pPr marL="285750" indent="-285750" algn="just">
              <a:spcAft>
                <a:spcPts val="600"/>
              </a:spcAft>
              <a:buFont typeface="Arial" panose="020B0604020202020204" pitchFamily="34" charset="0"/>
              <a:buChar char="•"/>
            </a:pPr>
            <a:r>
              <a:rPr lang="en-US" sz="1400" dirty="0"/>
              <a:t>The proposed microgrid would support critical facilities for cargo and transportation infrastructures within ComEd’s service territory.   </a:t>
            </a:r>
          </a:p>
          <a:p>
            <a:pPr marL="285750" indent="-285750" algn="just">
              <a:spcAft>
                <a:spcPts val="600"/>
              </a:spcAft>
              <a:buFont typeface="Arial" panose="020B0604020202020204" pitchFamily="34" charset="0"/>
              <a:buChar char="•"/>
            </a:pPr>
            <a:r>
              <a:rPr lang="en-US" sz="1400" dirty="0"/>
              <a:t>Rockford airport is a major hub for air cargo and disruption to its operations could have an impact on the economy in Northern Illinois.</a:t>
            </a:r>
          </a:p>
        </p:txBody>
      </p:sp>
      <p:pic>
        <p:nvPicPr>
          <p:cNvPr id="2052" name="Picture 4" descr="http://keblaski.com/wp-content/uploads/2013/05/IMG_3134bl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2722265"/>
            <a:ext cx="2018428" cy="14311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dn.abclocal.go.com/content/wls/images/cms/092614-wls-faa-aurora-im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234" y="4523538"/>
            <a:ext cx="2220986" cy="125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278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outline</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18</a:t>
            </a:fld>
            <a:r>
              <a:rPr lang="en-US" smtClean="0"/>
              <a:t>-</a:t>
            </a:r>
            <a:endParaRPr lang="en-US"/>
          </a:p>
        </p:txBody>
      </p:sp>
      <p:graphicFrame>
        <p:nvGraphicFramePr>
          <p:cNvPr id="7" name="Diagram 6"/>
          <p:cNvGraphicFramePr/>
          <p:nvPr>
            <p:extLst>
              <p:ext uri="{D42A27DB-BD31-4B8C-83A1-F6EECF244321}">
                <p14:modId xmlns:p14="http://schemas.microsoft.com/office/powerpoint/2010/main" val="3996995498"/>
              </p:ext>
            </p:extLst>
          </p:nvPr>
        </p:nvGraphicFramePr>
        <p:xfrm>
          <a:off x="854579" y="1198485"/>
          <a:ext cx="7639941" cy="4111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7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outline</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1</a:t>
            </a:fld>
            <a:r>
              <a:rPr lang="en-US" smtClean="0"/>
              <a:t>-</a:t>
            </a:r>
            <a:endParaRPr lang="en-US"/>
          </a:p>
        </p:txBody>
      </p:sp>
      <p:graphicFrame>
        <p:nvGraphicFramePr>
          <p:cNvPr id="7" name="Diagram 6"/>
          <p:cNvGraphicFramePr/>
          <p:nvPr>
            <p:extLst>
              <p:ext uri="{D42A27DB-BD31-4B8C-83A1-F6EECF244321}">
                <p14:modId xmlns:p14="http://schemas.microsoft.com/office/powerpoint/2010/main" val="4100208885"/>
              </p:ext>
            </p:extLst>
          </p:nvPr>
        </p:nvGraphicFramePr>
        <p:xfrm>
          <a:off x="854579" y="1198485"/>
          <a:ext cx="7639941" cy="4111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73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0920" y="736847"/>
            <a:ext cx="8398276" cy="106532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smtClean="0"/>
              <a:t>Additional Microgrid Efforts – Microgrid Controller</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19</a:t>
            </a:fld>
            <a:r>
              <a:rPr lang="en-US" smtClean="0"/>
              <a:t>-</a:t>
            </a: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889"/>
          <a:stretch/>
        </p:blipFill>
        <p:spPr>
          <a:xfrm>
            <a:off x="2282113" y="3732210"/>
            <a:ext cx="2203092" cy="1769327"/>
          </a:xfrm>
          <a:prstGeom prst="rect">
            <a:avLst/>
          </a:prstGeom>
        </p:spPr>
      </p:pic>
      <p:sp>
        <p:nvSpPr>
          <p:cNvPr id="6" name="Content Placeholder 2"/>
          <p:cNvSpPr>
            <a:spLocks noGrp="1"/>
          </p:cNvSpPr>
          <p:nvPr>
            <p:ph idx="1"/>
          </p:nvPr>
        </p:nvSpPr>
        <p:spPr>
          <a:xfrm>
            <a:off x="294976" y="845206"/>
            <a:ext cx="8151657" cy="956962"/>
          </a:xfrm>
        </p:spPr>
        <p:txBody>
          <a:bodyPr/>
          <a:lstStyle/>
          <a:p>
            <a:pPr marL="0" indent="0" algn="just">
              <a:buNone/>
            </a:pPr>
            <a:r>
              <a:rPr lang="en-US" dirty="0">
                <a:solidFill>
                  <a:schemeClr val="bg1"/>
                </a:solidFill>
              </a:rPr>
              <a:t>The DOE awarded approximately $1.2 million to ComEd and it’s partners to develop and test a commercial-grade microgrid controller capable of managing two or more interconnected </a:t>
            </a:r>
            <a:r>
              <a:rPr lang="en-US" dirty="0" smtClean="0">
                <a:solidFill>
                  <a:schemeClr val="bg1"/>
                </a:solidFill>
              </a:rPr>
              <a:t>microgrids</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4767" t="3099" r="16849" b="8897"/>
          <a:stretch/>
        </p:blipFill>
        <p:spPr>
          <a:xfrm>
            <a:off x="1288962" y="4170554"/>
            <a:ext cx="904547" cy="892638"/>
          </a:xfrm>
          <a:prstGeom prst="ellipse">
            <a:avLst/>
          </a:prstGeom>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7000" y="3259873"/>
            <a:ext cx="2852854" cy="28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0920" y="2019176"/>
            <a:ext cx="8398276" cy="1200329"/>
          </a:xfrm>
          <a:prstGeom prst="rect">
            <a:avLst/>
          </a:prstGeom>
        </p:spPr>
        <p:txBody>
          <a:bodyPr wrap="square">
            <a:spAutoFit/>
          </a:bodyPr>
          <a:lstStyle/>
          <a:p>
            <a:pPr marL="285750" indent="-285750" algn="just">
              <a:buFont typeface="Arial" panose="020B0604020202020204" pitchFamily="34" charset="0"/>
              <a:buChar char="•"/>
            </a:pPr>
            <a:r>
              <a:rPr lang="en-US" dirty="0"/>
              <a:t>Supporting IEEE 2030.7 microgrid controller standard development, IEEE/PES microgrid taskforce and Quadrennial Energy </a:t>
            </a:r>
            <a:r>
              <a:rPr lang="en-US" dirty="0" smtClean="0"/>
              <a:t>Review</a:t>
            </a:r>
          </a:p>
          <a:p>
            <a:pPr marL="285750" indent="-285750" algn="just">
              <a:buFont typeface="Arial" panose="020B0604020202020204" pitchFamily="34" charset="0"/>
              <a:buChar char="•"/>
            </a:pPr>
            <a:endParaRPr lang="en-US" dirty="0"/>
          </a:p>
          <a:p>
            <a:pPr marL="285750" indent="-285750">
              <a:buFont typeface="Arial" panose="020B0604020202020204" pitchFamily="34" charset="0"/>
              <a:buChar char="•"/>
            </a:pPr>
            <a:r>
              <a:rPr lang="en-US" dirty="0"/>
              <a:t>This project would be the </a:t>
            </a:r>
            <a:r>
              <a:rPr lang="en-US" dirty="0" smtClean="0"/>
              <a:t>first large-scale </a:t>
            </a:r>
            <a:r>
              <a:rPr lang="en-US" dirty="0"/>
              <a:t>clustered microgrid in the world.</a:t>
            </a:r>
          </a:p>
        </p:txBody>
      </p:sp>
    </p:spTree>
    <p:extLst>
      <p:ext uri="{BB962C8B-B14F-4D97-AF65-F5344CB8AC3E}">
        <p14:creationId xmlns:p14="http://schemas.microsoft.com/office/powerpoint/2010/main" val="9348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mEd_I_Power_Lives-720x486.wmv">
            <a:hlinkClick r:id="" action="ppaction://media"/>
          </p:cNvPr>
          <p:cNvPicPr>
            <a:picLocks noRot="1" noChangeAspect="1"/>
          </p:cNvPicPr>
          <p:nvPr>
            <a:videoFile r:link="rId1"/>
          </p:nvPr>
        </p:nvPicPr>
        <p:blipFill>
          <a:blip r:embed="rId3" cstate="print"/>
          <a:stretch>
            <a:fillRect/>
          </a:stretch>
        </p:blipFill>
        <p:spPr>
          <a:xfrm>
            <a:off x="1506070" y="2779059"/>
            <a:ext cx="484092" cy="333486"/>
          </a:xfrm>
          <a:prstGeom prst="rect">
            <a:avLst/>
          </a:prstGeom>
        </p:spPr>
      </p:pic>
      <p:pic>
        <p:nvPicPr>
          <p:cNvPr id="30722" name="Picture 4" descr="ComEd_PoweringLogo_NEW"/>
          <p:cNvPicPr>
            <a:picLocks noChangeAspect="1" noChangeArrowheads="1"/>
          </p:cNvPicPr>
          <p:nvPr/>
        </p:nvPicPr>
        <p:blipFill>
          <a:blip r:embed="rId4" cstate="print"/>
          <a:srcRect/>
          <a:stretch>
            <a:fillRect/>
          </a:stretch>
        </p:blipFill>
        <p:spPr bwMode="auto">
          <a:xfrm>
            <a:off x="624840" y="2380017"/>
            <a:ext cx="7062788" cy="18367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22"/>
                                        </p:tgtEl>
                                      </p:cBhvr>
                                    </p:animEffect>
                                    <p:set>
                                      <p:cBhvr>
                                        <p:cTn id="7" dur="1" fill="hold">
                                          <p:stCondLst>
                                            <p:cond delay="499"/>
                                          </p:stCondLst>
                                        </p:cTn>
                                        <p:tgtEl>
                                          <p:spTgt spid="30722"/>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051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10" fill="hold" display="0">
                  <p:stCondLst>
                    <p:cond delay="indefinite"/>
                  </p:stCondLst>
                  <p:endCondLst>
                    <p:cond evt="onNext" delay="0">
                      <p:tgtEl>
                        <p:sldTgt/>
                      </p:tgtEl>
                    </p:cond>
                    <p:cond evt="onPrev" delay="0">
                      <p:tgtEl>
                        <p:sldTgt/>
                      </p:tgtEl>
                    </p:cond>
                  </p:endCondLst>
                </p:cTn>
                <p:tgtEl>
                  <p:spTgt spid="3"/>
                </p:tgtEl>
              </p:cMediaNode>
            </p:video>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138" y="1028163"/>
            <a:ext cx="8458200" cy="4217987"/>
          </a:xfrm>
        </p:spPr>
        <p:txBody>
          <a:bodyPr/>
          <a:lstStyle/>
          <a:p>
            <a:pPr>
              <a:buFont typeface="Wingdings" panose="05000000000000000000" pitchFamily="2" charset="2"/>
              <a:buChar char="§"/>
            </a:pPr>
            <a:r>
              <a:rPr lang="en-US" dirty="0"/>
              <a:t>3.85 million electric customers </a:t>
            </a:r>
            <a:endParaRPr lang="en-US" dirty="0" smtClean="0"/>
          </a:p>
          <a:p>
            <a:pPr marL="523875" lvl="1">
              <a:buFont typeface="Wingdings" panose="05000000000000000000" pitchFamily="2" charset="2"/>
              <a:buChar char="§"/>
            </a:pPr>
            <a:r>
              <a:rPr lang="en-US" sz="1800" dirty="0">
                <a:cs typeface="+mn-cs"/>
              </a:rPr>
              <a:t>in northern Illinois, including </a:t>
            </a:r>
            <a:endParaRPr lang="en-US" sz="1800" dirty="0" smtClean="0">
              <a:cs typeface="+mn-cs"/>
            </a:endParaRPr>
          </a:p>
          <a:p>
            <a:pPr marL="523875" lvl="1">
              <a:buFont typeface="Wingdings" panose="05000000000000000000" pitchFamily="2" charset="2"/>
              <a:buChar char="§"/>
            </a:pPr>
            <a:r>
              <a:rPr lang="en-US" sz="1800" dirty="0" smtClean="0">
                <a:cs typeface="+mn-cs"/>
              </a:rPr>
              <a:t>the </a:t>
            </a:r>
            <a:r>
              <a:rPr lang="en-US" sz="1800" dirty="0">
                <a:cs typeface="+mn-cs"/>
              </a:rPr>
              <a:t>City of Chicago</a:t>
            </a:r>
          </a:p>
          <a:p>
            <a:pPr>
              <a:buFont typeface="Wingdings" panose="05000000000000000000" pitchFamily="2" charset="2"/>
              <a:buChar char="§"/>
            </a:pPr>
            <a:r>
              <a:rPr lang="en-US" dirty="0"/>
              <a:t>~6,000 Employees</a:t>
            </a:r>
          </a:p>
          <a:p>
            <a:pPr>
              <a:buFont typeface="Wingdings" panose="05000000000000000000" pitchFamily="2" charset="2"/>
              <a:buChar char="§"/>
            </a:pPr>
            <a:r>
              <a:rPr lang="en-US" dirty="0"/>
              <a:t>Service Territory: 11,428 square miles</a:t>
            </a:r>
          </a:p>
          <a:p>
            <a:pPr>
              <a:buFont typeface="Wingdings" panose="05000000000000000000" pitchFamily="2" charset="2"/>
              <a:buChar char="§"/>
            </a:pPr>
            <a:r>
              <a:rPr lang="en-US" dirty="0"/>
              <a:t>Peak Load: 23,753 MW (7/20/2011)</a:t>
            </a:r>
          </a:p>
          <a:p>
            <a:pPr>
              <a:buFont typeface="Wingdings" panose="05000000000000000000" pitchFamily="2" charset="2"/>
              <a:buChar char="§"/>
            </a:pPr>
            <a:r>
              <a:rPr lang="en-US" dirty="0"/>
              <a:t>526,000 distribution transformers</a:t>
            </a:r>
          </a:p>
          <a:p>
            <a:pPr>
              <a:buFont typeface="Wingdings" panose="05000000000000000000" pitchFamily="2" charset="2"/>
              <a:buChar char="§"/>
            </a:pPr>
            <a:r>
              <a:rPr lang="en-US" dirty="0"/>
              <a:t>65,000 circuit miles of  primary distribution </a:t>
            </a:r>
          </a:p>
          <a:p>
            <a:pPr>
              <a:buFont typeface="Wingdings" panose="05000000000000000000" pitchFamily="2" charset="2"/>
              <a:buChar char="§"/>
            </a:pPr>
            <a:r>
              <a:rPr lang="en-US" dirty="0"/>
              <a:t>53% overhead, 47% underground</a:t>
            </a:r>
          </a:p>
          <a:p>
            <a:pPr>
              <a:buFont typeface="Wingdings" panose="05000000000000000000" pitchFamily="2" charset="2"/>
              <a:buChar char="§"/>
            </a:pPr>
            <a:r>
              <a:rPr lang="en-US" dirty="0"/>
              <a:t>5,800 circuit miles of transmission</a:t>
            </a:r>
          </a:p>
          <a:p>
            <a:pPr>
              <a:buFont typeface="Wingdings" panose="05000000000000000000" pitchFamily="2" charset="2"/>
              <a:buChar char="§"/>
            </a:pPr>
            <a:r>
              <a:rPr lang="en-US" dirty="0"/>
              <a:t>Including 2nd largest underground network in the U.S.</a:t>
            </a:r>
          </a:p>
          <a:p>
            <a:pPr>
              <a:buFont typeface="Wingdings" panose="05000000000000000000" pitchFamily="2" charset="2"/>
              <a:buChar char="§"/>
            </a:pPr>
            <a:r>
              <a:rPr lang="en-US" dirty="0"/>
              <a:t>1,083 </a:t>
            </a:r>
            <a:r>
              <a:rPr lang="en-US" dirty="0" smtClean="0"/>
              <a:t>substations </a:t>
            </a:r>
            <a:endParaRPr lang="en-US" dirty="0"/>
          </a:p>
        </p:txBody>
      </p:sp>
      <p:sp>
        <p:nvSpPr>
          <p:cNvPr id="3" name="Title 2"/>
          <p:cNvSpPr>
            <a:spLocks noGrp="1"/>
          </p:cNvSpPr>
          <p:nvPr>
            <p:ph type="title"/>
          </p:nvPr>
        </p:nvSpPr>
        <p:spPr>
          <a:xfrm>
            <a:off x="127000" y="251268"/>
            <a:ext cx="8890000" cy="517525"/>
          </a:xfrm>
        </p:spPr>
        <p:txBody>
          <a:bodyPr/>
          <a:lstStyle/>
          <a:p>
            <a:r>
              <a:rPr lang="en-US" dirty="0"/>
              <a:t>ComEd, An Exelon Company</a:t>
            </a:r>
          </a:p>
        </p:txBody>
      </p:sp>
      <p:pic>
        <p:nvPicPr>
          <p:cNvPr id="5" name="Content Placeholder 3" descr="Family of Companies.jpg"/>
          <p:cNvPicPr>
            <a:picLocks noChangeAspect="1"/>
          </p:cNvPicPr>
          <p:nvPr/>
        </p:nvPicPr>
        <p:blipFill>
          <a:blip r:embed="rId2" cstate="print"/>
          <a:srcRect/>
          <a:stretch>
            <a:fillRect/>
          </a:stretch>
        </p:blipFill>
        <p:spPr bwMode="auto">
          <a:xfrm>
            <a:off x="5239046" y="1121564"/>
            <a:ext cx="3392487" cy="2093912"/>
          </a:xfrm>
          <a:prstGeom prst="rect">
            <a:avLst/>
          </a:prstGeom>
          <a:noFill/>
          <a:ln w="9525">
            <a:noFill/>
            <a:miter lim="800000"/>
            <a:headEnd/>
            <a:tailEnd/>
          </a:ln>
        </p:spPr>
      </p:pic>
      <p:grpSp>
        <p:nvGrpSpPr>
          <p:cNvPr id="6" name="Group 22"/>
          <p:cNvGrpSpPr>
            <a:grpSpLocks/>
          </p:cNvGrpSpPr>
          <p:nvPr/>
        </p:nvGrpSpPr>
        <p:grpSpPr bwMode="auto">
          <a:xfrm>
            <a:off x="6002633" y="3290426"/>
            <a:ext cx="2628900" cy="2827338"/>
            <a:chOff x="4819433" y="3362157"/>
            <a:chExt cx="2753957" cy="3259175"/>
          </a:xfrm>
        </p:grpSpPr>
        <p:grpSp>
          <p:nvGrpSpPr>
            <p:cNvPr id="7" name="Group 25"/>
            <p:cNvGrpSpPr>
              <a:grpSpLocks/>
            </p:cNvGrpSpPr>
            <p:nvPr/>
          </p:nvGrpSpPr>
          <p:grpSpPr bwMode="auto">
            <a:xfrm>
              <a:off x="4819433" y="3362952"/>
              <a:ext cx="1836491" cy="3258380"/>
              <a:chOff x="189" y="527"/>
              <a:chExt cx="1134" cy="2011"/>
            </a:xfrm>
          </p:grpSpPr>
          <p:pic>
            <p:nvPicPr>
              <p:cNvPr id="12" name="Picture 2"/>
              <p:cNvPicPr>
                <a:picLocks noChangeAspect="1"/>
              </p:cNvPicPr>
              <p:nvPr/>
            </p:nvPicPr>
            <p:blipFill>
              <a:blip r:embed="rId3" cstate="print"/>
              <a:srcRect/>
              <a:stretch>
                <a:fillRect/>
              </a:stretch>
            </p:blipFill>
            <p:spPr bwMode="auto">
              <a:xfrm rot="284899">
                <a:off x="189" y="527"/>
                <a:ext cx="1134" cy="2011"/>
              </a:xfrm>
              <a:prstGeom prst="rect">
                <a:avLst/>
              </a:prstGeom>
              <a:noFill/>
              <a:ln w="9525">
                <a:noFill/>
                <a:miter lim="800000"/>
                <a:headEnd/>
                <a:tailEnd/>
              </a:ln>
            </p:spPr>
          </p:pic>
          <p:sp>
            <p:nvSpPr>
              <p:cNvPr id="13" name="AutoShape 15"/>
              <p:cNvSpPr>
                <a:spLocks noChangeArrowheads="1"/>
              </p:cNvSpPr>
              <p:nvPr/>
            </p:nvSpPr>
            <p:spPr bwMode="auto">
              <a:xfrm>
                <a:off x="1127" y="712"/>
                <a:ext cx="132" cy="122"/>
              </a:xfrm>
              <a:prstGeom prst="star5">
                <a:avLst/>
              </a:prstGeom>
              <a:solidFill>
                <a:srgbClr val="FFFF00"/>
              </a:solidFill>
              <a:ln w="9525" algn="ctr">
                <a:noFill/>
                <a:miter lim="800000"/>
                <a:headEnd/>
                <a:tailEnd/>
              </a:ln>
              <a:effectLst/>
            </p:spPr>
            <p:txBody>
              <a:bodyPr wrap="none" lIns="0" tIns="0" rIns="0" bIns="0" anchor="ctr">
                <a:spAutoFit/>
              </a:bodyPr>
              <a:lstStyle/>
              <a:p>
                <a:pPr>
                  <a:defRPr/>
                </a:pPr>
                <a:endParaRPr lang="en-US" dirty="0"/>
              </a:p>
            </p:txBody>
          </p:sp>
        </p:grpSp>
        <p:sp>
          <p:nvSpPr>
            <p:cNvPr id="8" name="Text Box 16"/>
            <p:cNvSpPr txBox="1">
              <a:spLocks noChangeArrowheads="1"/>
            </p:cNvSpPr>
            <p:nvPr/>
          </p:nvSpPr>
          <p:spPr bwMode="auto">
            <a:xfrm>
              <a:off x="6913298" y="3362157"/>
              <a:ext cx="660092" cy="184666"/>
            </a:xfrm>
            <a:prstGeom prst="rect">
              <a:avLst/>
            </a:prstGeom>
            <a:noFill/>
            <a:ln w="9525" algn="ctr">
              <a:noFill/>
              <a:miter lim="800000"/>
              <a:headEnd/>
              <a:tailEnd/>
            </a:ln>
          </p:spPr>
          <p:txBody>
            <a:bodyPr lIns="0" tIns="0" rIns="0" bIns="0">
              <a:spAutoFit/>
            </a:bodyPr>
            <a:lstStyle/>
            <a:p>
              <a:pPr defTabSz="933450"/>
              <a:r>
                <a:rPr lang="en-US" sz="1200" b="1" dirty="0">
                  <a:solidFill>
                    <a:srgbClr val="002060"/>
                  </a:solidFill>
                  <a:latin typeface="Arial" pitchFamily="34" charset="0"/>
                  <a:cs typeface="Arial" pitchFamily="34" charset="0"/>
                </a:rPr>
                <a:t>Chicago</a:t>
              </a:r>
            </a:p>
          </p:txBody>
        </p:sp>
        <p:sp>
          <p:nvSpPr>
            <p:cNvPr id="9" name="Line 17"/>
            <p:cNvSpPr>
              <a:spLocks noChangeShapeType="1"/>
            </p:cNvSpPr>
            <p:nvPr/>
          </p:nvSpPr>
          <p:spPr bwMode="auto">
            <a:xfrm flipH="1">
              <a:off x="6493975" y="3528508"/>
              <a:ext cx="337130" cy="158500"/>
            </a:xfrm>
            <a:prstGeom prst="line">
              <a:avLst/>
            </a:prstGeom>
            <a:noFill/>
            <a:ln w="25400">
              <a:solidFill>
                <a:schemeClr val="tx1"/>
              </a:solidFill>
              <a:round/>
              <a:headEnd/>
              <a:tailEnd type="triangle" w="med" len="med"/>
            </a:ln>
          </p:spPr>
          <p:txBody>
            <a:bodyPr lIns="0" tIns="0" rIns="0" bIns="0">
              <a:spAutoFit/>
            </a:bodyPr>
            <a:lstStyle/>
            <a:p>
              <a:endParaRPr lang="en-US" dirty="0"/>
            </a:p>
          </p:txBody>
        </p:sp>
        <p:sp>
          <p:nvSpPr>
            <p:cNvPr id="10" name="TextBox 9"/>
            <p:cNvSpPr txBox="1">
              <a:spLocks noChangeArrowheads="1"/>
            </p:cNvSpPr>
            <p:nvPr/>
          </p:nvSpPr>
          <p:spPr bwMode="auto">
            <a:xfrm>
              <a:off x="5023828" y="4771968"/>
              <a:ext cx="1495313" cy="369332"/>
            </a:xfrm>
            <a:prstGeom prst="rect">
              <a:avLst/>
            </a:prstGeom>
            <a:noFill/>
            <a:ln w="9525">
              <a:noFill/>
              <a:miter lim="800000"/>
              <a:headEnd/>
              <a:tailEnd/>
            </a:ln>
          </p:spPr>
          <p:txBody>
            <a:bodyPr>
              <a:spAutoFit/>
            </a:bodyPr>
            <a:lstStyle/>
            <a:p>
              <a:pPr algn="ctr"/>
              <a:r>
                <a:rPr lang="en-US" b="1" i="1" dirty="0">
                  <a:solidFill>
                    <a:srgbClr val="666666"/>
                  </a:solidFill>
                </a:rPr>
                <a:t>Illinois</a:t>
              </a:r>
            </a:p>
          </p:txBody>
        </p:sp>
        <p:pic>
          <p:nvPicPr>
            <p:cNvPr id="11" name="Picture 5"/>
            <p:cNvPicPr>
              <a:picLocks noChangeAspect="1" noChangeArrowheads="1"/>
            </p:cNvPicPr>
            <p:nvPr/>
          </p:nvPicPr>
          <p:blipFill>
            <a:blip r:embed="rId4" cstate="print"/>
            <a:srcRect/>
            <a:stretch>
              <a:fillRect/>
            </a:stretch>
          </p:blipFill>
          <p:spPr bwMode="auto">
            <a:xfrm>
              <a:off x="6917174" y="3563482"/>
              <a:ext cx="611337" cy="408928"/>
            </a:xfrm>
            <a:prstGeom prst="rect">
              <a:avLst/>
            </a:prstGeom>
            <a:noFill/>
            <a:ln w="9525">
              <a:noFill/>
              <a:miter lim="800000"/>
              <a:headEnd/>
              <a:tailEnd/>
            </a:ln>
          </p:spPr>
        </p:pic>
      </p:grpSp>
      <p:sp>
        <p:nvSpPr>
          <p:cNvPr id="14" name="Slide Number Placeholder 3"/>
          <p:cNvSpPr>
            <a:spLocks noGrp="1"/>
          </p:cNvSpPr>
          <p:nvPr>
            <p:ph type="sldNum" sz="quarter" idx="10"/>
          </p:nvPr>
        </p:nvSpPr>
        <p:spPr>
          <a:xfrm>
            <a:off x="4070959" y="6224175"/>
            <a:ext cx="1077239" cy="370779"/>
          </a:xfrm>
        </p:spPr>
        <p:txBody>
          <a:bodyPr/>
          <a:lstStyle/>
          <a:p>
            <a:pPr>
              <a:defRPr/>
            </a:pPr>
            <a:r>
              <a:rPr lang="en-US" dirty="0" smtClean="0"/>
              <a:t>-</a:t>
            </a:r>
            <a:fld id="{C02B6581-9A96-41F6-A303-8526F9B2F829}" type="slidenum">
              <a:rPr lang="en-US" smtClean="0"/>
              <a:pPr>
                <a:defRPr/>
              </a:pPr>
              <a:t>2</a:t>
            </a:fld>
            <a:r>
              <a:rPr lang="en-US" dirty="0" smtClean="0"/>
              <a:t>-</a:t>
            </a:r>
            <a:endParaRPr lang="en-US" dirty="0"/>
          </a:p>
        </p:txBody>
      </p:sp>
    </p:spTree>
    <p:extLst>
      <p:ext uri="{BB962C8B-B14F-4D97-AF65-F5344CB8AC3E}">
        <p14:creationId xmlns:p14="http://schemas.microsoft.com/office/powerpoint/2010/main" val="331298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outline</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3</a:t>
            </a:fld>
            <a:r>
              <a:rPr lang="en-US" smtClean="0"/>
              <a:t>-</a:t>
            </a:r>
            <a:endParaRPr lang="en-US"/>
          </a:p>
        </p:txBody>
      </p:sp>
      <p:graphicFrame>
        <p:nvGraphicFramePr>
          <p:cNvPr id="7" name="Diagram 6"/>
          <p:cNvGraphicFramePr/>
          <p:nvPr>
            <p:extLst>
              <p:ext uri="{D42A27DB-BD31-4B8C-83A1-F6EECF244321}">
                <p14:modId xmlns:p14="http://schemas.microsoft.com/office/powerpoint/2010/main" val="126239606"/>
              </p:ext>
            </p:extLst>
          </p:nvPr>
        </p:nvGraphicFramePr>
        <p:xfrm>
          <a:off x="854579" y="1198485"/>
          <a:ext cx="7639941" cy="4111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7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26" y="315760"/>
            <a:ext cx="8229600" cy="425885"/>
          </a:xfrm>
        </p:spPr>
        <p:txBody>
          <a:bodyPr>
            <a:noAutofit/>
          </a:bodyPr>
          <a:lstStyle/>
          <a:p>
            <a:r>
              <a:rPr lang="en-US" dirty="0" smtClean="0"/>
              <a:t>What Are MICROGRIDS?</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4</a:t>
            </a:fld>
            <a:r>
              <a:rPr lang="en-US" smtClean="0"/>
              <a:t>-</a:t>
            </a:r>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6056" y="3820009"/>
            <a:ext cx="4506074" cy="237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052" r="55112" b="60082"/>
          <a:stretch/>
        </p:blipFill>
        <p:spPr bwMode="auto">
          <a:xfrm>
            <a:off x="4207269" y="4962451"/>
            <a:ext cx="152362" cy="8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911" t="780"/>
          <a:stretch/>
        </p:blipFill>
        <p:spPr bwMode="auto">
          <a:xfrm>
            <a:off x="4359630" y="3820009"/>
            <a:ext cx="2572499" cy="233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 t="3284" r="57492" b="73944"/>
          <a:stretch/>
        </p:blipFill>
        <p:spPr bwMode="auto">
          <a:xfrm>
            <a:off x="2440381" y="3838341"/>
            <a:ext cx="1933575" cy="539828"/>
          </a:xfrm>
          <a:prstGeom prst="rect">
            <a:avLst/>
          </a:prstGeom>
          <a:noFill/>
          <a:ln w="190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9" name="Content Placeholder 2"/>
          <p:cNvSpPr>
            <a:spLocks noGrp="1"/>
          </p:cNvSpPr>
          <p:nvPr>
            <p:ph idx="1"/>
          </p:nvPr>
        </p:nvSpPr>
        <p:spPr>
          <a:xfrm>
            <a:off x="457200" y="763589"/>
            <a:ext cx="8242300" cy="2916872"/>
          </a:xfrm>
        </p:spPr>
        <p:txBody>
          <a:bodyPr/>
          <a:lstStyle/>
          <a:p>
            <a:pPr algn="just"/>
            <a:r>
              <a:rPr lang="en-US" sz="1600" dirty="0" smtClean="0">
                <a:solidFill>
                  <a:schemeClr val="tx1"/>
                </a:solidFill>
              </a:rPr>
              <a:t>The United States Department of Energy (DOE) defines Microgrids as localized power grids </a:t>
            </a:r>
            <a:r>
              <a:rPr lang="en-US" sz="1600" dirty="0">
                <a:solidFill>
                  <a:schemeClr val="tx1"/>
                </a:solidFill>
              </a:rPr>
              <a:t>that can disconnect from the traditional </a:t>
            </a:r>
            <a:r>
              <a:rPr lang="en-US" sz="1600" dirty="0" smtClean="0">
                <a:solidFill>
                  <a:schemeClr val="tx1"/>
                </a:solidFill>
              </a:rPr>
              <a:t>utility grid </a:t>
            </a:r>
            <a:r>
              <a:rPr lang="en-US" sz="1600" dirty="0">
                <a:solidFill>
                  <a:schemeClr val="tx1"/>
                </a:solidFill>
              </a:rPr>
              <a:t>to operate autonomously and help mitigate grid disturbances to strengthen grid </a:t>
            </a:r>
            <a:r>
              <a:rPr lang="en-US" sz="1600" dirty="0" smtClean="0">
                <a:solidFill>
                  <a:schemeClr val="tx1"/>
                </a:solidFill>
              </a:rPr>
              <a:t>resiliency. </a:t>
            </a:r>
          </a:p>
          <a:p>
            <a:pPr algn="just"/>
            <a:r>
              <a:rPr lang="en-US" sz="1600" dirty="0" smtClean="0">
                <a:solidFill>
                  <a:schemeClr val="tx1"/>
                </a:solidFill>
              </a:rPr>
              <a:t>Microgrids include local distributed generation (DG), which allows them to </a:t>
            </a:r>
            <a:r>
              <a:rPr lang="en-US" sz="1600" dirty="0">
                <a:solidFill>
                  <a:schemeClr val="tx1"/>
                </a:solidFill>
              </a:rPr>
              <a:t>continue operating while the main grid is </a:t>
            </a:r>
            <a:r>
              <a:rPr lang="en-US" sz="1600" dirty="0" smtClean="0">
                <a:solidFill>
                  <a:schemeClr val="tx1"/>
                </a:solidFill>
              </a:rPr>
              <a:t>down and enables them to function </a:t>
            </a:r>
            <a:r>
              <a:rPr lang="en-US" sz="1600" dirty="0">
                <a:solidFill>
                  <a:schemeClr val="tx1"/>
                </a:solidFill>
              </a:rPr>
              <a:t>as a </a:t>
            </a:r>
            <a:r>
              <a:rPr lang="en-US" sz="1600" dirty="0" smtClean="0">
                <a:solidFill>
                  <a:schemeClr val="tx1"/>
                </a:solidFill>
              </a:rPr>
              <a:t>resource </a:t>
            </a:r>
            <a:r>
              <a:rPr lang="en-US" sz="1600" dirty="0">
                <a:solidFill>
                  <a:schemeClr val="tx1"/>
                </a:solidFill>
              </a:rPr>
              <a:t>for faster system response and </a:t>
            </a:r>
            <a:r>
              <a:rPr lang="en-US" sz="1600" dirty="0" smtClean="0">
                <a:solidFill>
                  <a:schemeClr val="tx1"/>
                </a:solidFill>
              </a:rPr>
              <a:t>recovery. </a:t>
            </a:r>
          </a:p>
          <a:p>
            <a:pPr algn="just"/>
            <a:r>
              <a:rPr lang="en-US" sz="1600" dirty="0" smtClean="0">
                <a:solidFill>
                  <a:schemeClr val="tx1"/>
                </a:solidFill>
              </a:rPr>
              <a:t>Microgrids support </a:t>
            </a:r>
            <a:r>
              <a:rPr lang="en-US" sz="1600" dirty="0">
                <a:solidFill>
                  <a:schemeClr val="tx1"/>
                </a:solidFill>
              </a:rPr>
              <a:t>a flexible and efficient electric </a:t>
            </a:r>
            <a:r>
              <a:rPr lang="en-US" sz="1600" dirty="0" smtClean="0">
                <a:solidFill>
                  <a:schemeClr val="tx1"/>
                </a:solidFill>
              </a:rPr>
              <a:t>grid </a:t>
            </a:r>
            <a:r>
              <a:rPr lang="en-US" sz="1600" dirty="0">
                <a:solidFill>
                  <a:schemeClr val="tx1"/>
                </a:solidFill>
              </a:rPr>
              <a:t>by enabling </a:t>
            </a:r>
            <a:r>
              <a:rPr lang="en-US" sz="1600" dirty="0" smtClean="0">
                <a:solidFill>
                  <a:schemeClr val="tx1"/>
                </a:solidFill>
              </a:rPr>
              <a:t>large-scale </a:t>
            </a:r>
            <a:r>
              <a:rPr lang="en-US" sz="1600" dirty="0">
                <a:solidFill>
                  <a:schemeClr val="tx1"/>
                </a:solidFill>
              </a:rPr>
              <a:t>integration of </a:t>
            </a:r>
            <a:r>
              <a:rPr lang="en-US" sz="1600" dirty="0" smtClean="0">
                <a:solidFill>
                  <a:schemeClr val="tx1"/>
                </a:solidFill>
              </a:rPr>
              <a:t>renewable energy sources such </a:t>
            </a:r>
            <a:r>
              <a:rPr lang="en-US" sz="1600" dirty="0">
                <a:solidFill>
                  <a:schemeClr val="tx1"/>
                </a:solidFill>
              </a:rPr>
              <a:t>as solar and wind </a:t>
            </a:r>
            <a:r>
              <a:rPr lang="en-US" sz="1600" dirty="0" smtClean="0">
                <a:solidFill>
                  <a:schemeClr val="tx1"/>
                </a:solidFill>
              </a:rPr>
              <a:t>as well as distributed </a:t>
            </a:r>
            <a:r>
              <a:rPr lang="en-US" sz="1600" dirty="0">
                <a:solidFill>
                  <a:schemeClr val="tx1"/>
                </a:solidFill>
              </a:rPr>
              <a:t>energy resources </a:t>
            </a:r>
            <a:r>
              <a:rPr lang="en-US" sz="1600" dirty="0" smtClean="0">
                <a:solidFill>
                  <a:schemeClr val="tx1"/>
                </a:solidFill>
              </a:rPr>
              <a:t>– namely </a:t>
            </a:r>
            <a:r>
              <a:rPr lang="en-US" sz="1600" dirty="0">
                <a:solidFill>
                  <a:schemeClr val="tx1"/>
                </a:solidFill>
              </a:rPr>
              <a:t>combined heat and power, energy storage, and demand response. </a:t>
            </a:r>
            <a:endParaRPr lang="en-US" sz="1600" dirty="0" smtClean="0">
              <a:solidFill>
                <a:schemeClr val="tx1"/>
              </a:solidFill>
            </a:endParaRPr>
          </a:p>
        </p:txBody>
      </p:sp>
    </p:spTree>
    <p:extLst>
      <p:ext uri="{BB962C8B-B14F-4D97-AF65-F5344CB8AC3E}">
        <p14:creationId xmlns:p14="http://schemas.microsoft.com/office/powerpoint/2010/main" val="3013102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5000" fill="hold"/>
                                        <p:tgtEl>
                                          <p:spTgt spid="7"/>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5000" fill="hold"/>
                                        <p:tgtEl>
                                          <p:spTgt spid="10"/>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nodeType="withEffect">
                                  <p:stCondLst>
                                    <p:cond delay="0"/>
                                  </p:stCondLst>
                                  <p:childTnLst>
                                    <p:anim calcmode="discrete" valueType="str">
                                      <p:cBhvr>
                                        <p:cTn id="10" dur="5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26" y="290360"/>
            <a:ext cx="8229600" cy="425885"/>
          </a:xfrm>
        </p:spPr>
        <p:txBody>
          <a:bodyPr>
            <a:noAutofit/>
          </a:bodyPr>
          <a:lstStyle/>
          <a:p>
            <a:r>
              <a:rPr lang="en-US" dirty="0" smtClean="0"/>
              <a:t>Drivers of Microgrids</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5</a:t>
            </a:fld>
            <a:r>
              <a:rPr lang="en-US" smtClean="0"/>
              <a:t>-</a:t>
            </a:r>
            <a:endParaRPr lang="en-US"/>
          </a:p>
        </p:txBody>
      </p:sp>
      <p:sp>
        <p:nvSpPr>
          <p:cNvPr id="5" name="Content Placeholder 2"/>
          <p:cNvSpPr txBox="1">
            <a:spLocks/>
          </p:cNvSpPr>
          <p:nvPr/>
        </p:nvSpPr>
        <p:spPr>
          <a:xfrm>
            <a:off x="209223" y="769317"/>
            <a:ext cx="4421432" cy="4217987"/>
          </a:xfrm>
          <a:prstGeom prst="rect">
            <a:avLst/>
          </a:prstGeom>
          <a:ln>
            <a:noFill/>
          </a:ln>
        </p:spPr>
        <p:txBody>
          <a:bodyPr/>
          <a:lstStyle>
            <a:lvl1pPr marL="225425" indent="-225425" algn="l" rtl="0" eaLnBrk="0" fontAlgn="base" hangingPunct="0">
              <a:spcBef>
                <a:spcPts val="1200"/>
              </a:spcBef>
              <a:spcAft>
                <a:spcPts val="0"/>
              </a:spcAft>
              <a:buFont typeface="Arial" charset="0"/>
              <a:buChar char="•"/>
              <a:defRPr sz="1800">
                <a:solidFill>
                  <a:schemeClr val="tx1">
                    <a:lumMod val="75000"/>
                    <a:lumOff val="25000"/>
                  </a:schemeClr>
                </a:solidFill>
                <a:latin typeface="+mn-lt"/>
                <a:ea typeface="ＭＳ Ｐゴシック" charset="0"/>
                <a:cs typeface="+mn-cs"/>
              </a:defRPr>
            </a:lvl1pPr>
            <a:lvl2pPr marL="463550" indent="-225425" algn="l" rtl="0" eaLnBrk="0" fontAlgn="base" hangingPunct="0">
              <a:spcBef>
                <a:spcPts val="600"/>
              </a:spcBef>
              <a:spcAft>
                <a:spcPts val="0"/>
              </a:spcAft>
              <a:buFont typeface="Courier New" pitchFamily="49" charset="0"/>
              <a:buChar char="o"/>
              <a:defRPr sz="1600">
                <a:solidFill>
                  <a:schemeClr val="tx1">
                    <a:lumMod val="75000"/>
                    <a:lumOff val="25000"/>
                  </a:schemeClr>
                </a:solidFill>
                <a:latin typeface="+mn-lt"/>
                <a:ea typeface="ＭＳ Ｐゴシック" charset="0"/>
              </a:defRPr>
            </a:lvl2pPr>
            <a:lvl3pPr marL="688975" indent="-228600" algn="l" rtl="0" eaLnBrk="0" fontAlgn="base" hangingPunct="0">
              <a:spcBef>
                <a:spcPts val="400"/>
              </a:spcBef>
              <a:spcAft>
                <a:spcPts val="0"/>
              </a:spcAft>
              <a:buFont typeface="Wingdings" pitchFamily="2" charset="2"/>
              <a:buChar char="§"/>
              <a:defRPr sz="1400">
                <a:solidFill>
                  <a:schemeClr val="tx1">
                    <a:lumMod val="75000"/>
                    <a:lumOff val="25000"/>
                  </a:schemeClr>
                </a:solidFill>
                <a:latin typeface="+mn-lt"/>
                <a:ea typeface="ＭＳ Ｐゴシック" charset="0"/>
              </a:defRPr>
            </a:lvl3pPr>
            <a:lvl4pPr marL="914400" indent="-228600" algn="l" rtl="0" eaLnBrk="0" fontAlgn="base" hangingPunct="0">
              <a:spcBef>
                <a:spcPts val="300"/>
              </a:spcBef>
              <a:spcAft>
                <a:spcPts val="0"/>
              </a:spcAft>
              <a:buFont typeface="Wingdings" pitchFamily="2" charset="2"/>
              <a:buChar char="ü"/>
              <a:defRPr sz="1200">
                <a:solidFill>
                  <a:schemeClr val="tx1">
                    <a:lumMod val="75000"/>
                    <a:lumOff val="25000"/>
                  </a:schemeClr>
                </a:solidFill>
                <a:latin typeface="+mn-lt"/>
                <a:ea typeface="ＭＳ Ｐゴシック" charset="0"/>
              </a:defRPr>
            </a:lvl4pPr>
            <a:lvl5pPr marL="457200" indent="-109538" algn="l" rtl="0" eaLnBrk="0" fontAlgn="base" hangingPunct="0">
              <a:spcBef>
                <a:spcPts val="0"/>
              </a:spcBef>
              <a:spcAft>
                <a:spcPts val="600"/>
              </a:spcAft>
              <a:buFont typeface="Courier New" pitchFamily="49" charset="0"/>
              <a:buChar char="o"/>
              <a:defRPr sz="1100">
                <a:solidFill>
                  <a:schemeClr val="tx1">
                    <a:lumMod val="75000"/>
                    <a:lumOff val="25000"/>
                  </a:schemeClr>
                </a:solidFill>
                <a:latin typeface="+mn-lt"/>
                <a:ea typeface="ＭＳ Ｐゴシック" charset="0"/>
              </a:defRPr>
            </a:lvl5pPr>
            <a:lvl6pPr marL="2514600" indent="-228600" algn="l" rtl="0" eaLnBrk="1" fontAlgn="base" hangingPunct="1">
              <a:spcBef>
                <a:spcPct val="20000"/>
              </a:spcBef>
              <a:spcAft>
                <a:spcPct val="0"/>
              </a:spcAft>
              <a:buFont typeface="Wingdings" pitchFamily="2" charset="2"/>
              <a:buChar char="§"/>
              <a:defRPr>
                <a:solidFill>
                  <a:srgbClr val="CC0033"/>
                </a:solidFill>
                <a:latin typeface="+mn-lt"/>
              </a:defRPr>
            </a:lvl6pPr>
            <a:lvl7pPr marL="2971800" indent="-228600" algn="l" rtl="0" eaLnBrk="1" fontAlgn="base" hangingPunct="1">
              <a:spcBef>
                <a:spcPct val="20000"/>
              </a:spcBef>
              <a:spcAft>
                <a:spcPct val="0"/>
              </a:spcAft>
              <a:buFont typeface="Wingdings" pitchFamily="2" charset="2"/>
              <a:buChar char="§"/>
              <a:defRPr>
                <a:solidFill>
                  <a:srgbClr val="CC0033"/>
                </a:solidFill>
                <a:latin typeface="+mn-lt"/>
              </a:defRPr>
            </a:lvl7pPr>
            <a:lvl8pPr marL="3429000" indent="-228600" algn="l" rtl="0" eaLnBrk="1" fontAlgn="base" hangingPunct="1">
              <a:spcBef>
                <a:spcPct val="20000"/>
              </a:spcBef>
              <a:spcAft>
                <a:spcPct val="0"/>
              </a:spcAft>
              <a:buFont typeface="Wingdings" pitchFamily="2" charset="2"/>
              <a:buChar char="§"/>
              <a:defRPr>
                <a:solidFill>
                  <a:srgbClr val="CC0033"/>
                </a:solidFill>
                <a:latin typeface="+mn-lt"/>
              </a:defRPr>
            </a:lvl8pPr>
            <a:lvl9pPr marL="3886200" indent="-228600" algn="l" rtl="0" eaLnBrk="1" fontAlgn="base" hangingPunct="1">
              <a:spcBef>
                <a:spcPct val="20000"/>
              </a:spcBef>
              <a:spcAft>
                <a:spcPct val="0"/>
              </a:spcAft>
              <a:buFont typeface="Wingdings" pitchFamily="2" charset="2"/>
              <a:buChar char="§"/>
              <a:defRPr>
                <a:solidFill>
                  <a:srgbClr val="CC0033"/>
                </a:solidFill>
                <a:latin typeface="+mn-lt"/>
              </a:defRPr>
            </a:lvl9pPr>
          </a:lstStyle>
          <a:p>
            <a:pPr algn="just">
              <a:spcBef>
                <a:spcPts val="600"/>
              </a:spcBef>
            </a:pPr>
            <a:r>
              <a:rPr lang="en-US" sz="1600" b="1" i="1" kern="0" dirty="0" smtClean="0">
                <a:solidFill>
                  <a:schemeClr val="tx1"/>
                </a:solidFill>
              </a:rPr>
              <a:t>Increasing frequency of severe weather events and rising concerns over security.</a:t>
            </a:r>
          </a:p>
          <a:p>
            <a:pPr algn="just">
              <a:spcBef>
                <a:spcPts val="600"/>
              </a:spcBef>
            </a:pPr>
            <a:r>
              <a:rPr lang="en-US" sz="1600" kern="0" dirty="0" smtClean="0">
                <a:solidFill>
                  <a:schemeClr val="tx1"/>
                </a:solidFill>
              </a:rPr>
              <a:t>Growth of digital technology and Internet of Things placing high priority on power reliability and quality.</a:t>
            </a:r>
          </a:p>
          <a:p>
            <a:pPr algn="just">
              <a:spcBef>
                <a:spcPts val="600"/>
              </a:spcBef>
            </a:pPr>
            <a:r>
              <a:rPr lang="en-US" sz="1600" kern="0" dirty="0" smtClean="0">
                <a:solidFill>
                  <a:schemeClr val="tx1"/>
                </a:solidFill>
              </a:rPr>
              <a:t>Reduction in CO2 and other harmful emissions by relying on sustainable generation sources.</a:t>
            </a:r>
          </a:p>
          <a:p>
            <a:pPr algn="just">
              <a:spcBef>
                <a:spcPts val="600"/>
              </a:spcBef>
            </a:pPr>
            <a:r>
              <a:rPr lang="en-US" sz="1600" kern="0" dirty="0" smtClean="0">
                <a:solidFill>
                  <a:schemeClr val="tx1"/>
                </a:solidFill>
              </a:rPr>
              <a:t>Improved system efficiency, deferred capacity investments and sale of excess generation.</a:t>
            </a:r>
            <a:endParaRPr lang="en-US" sz="1600" kern="0" dirty="0">
              <a:solidFill>
                <a:schemeClr val="tx1"/>
              </a:solidFill>
            </a:endParaRPr>
          </a:p>
        </p:txBody>
      </p:sp>
      <p:grpSp>
        <p:nvGrpSpPr>
          <p:cNvPr id="6" name="Group 5"/>
          <p:cNvGrpSpPr/>
          <p:nvPr/>
        </p:nvGrpSpPr>
        <p:grpSpPr>
          <a:xfrm>
            <a:off x="209223" y="3817488"/>
            <a:ext cx="4332799" cy="2442477"/>
            <a:chOff x="554039" y="1068388"/>
            <a:chExt cx="8096250" cy="6390073"/>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9567" t="24359" r="10736" b="6891"/>
            <a:stretch>
              <a:fillRect/>
            </a:stretch>
          </p:blipFill>
          <p:spPr bwMode="auto">
            <a:xfrm>
              <a:off x="554039" y="1068388"/>
              <a:ext cx="8096250" cy="558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rot="-2340000" flipV="1">
              <a:off x="692150" y="3413125"/>
              <a:ext cx="574675" cy="44450"/>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2280000" flipV="1">
              <a:off x="2017713" y="2224088"/>
              <a:ext cx="430212" cy="31750"/>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2400000" flipV="1">
              <a:off x="1431925" y="2765425"/>
              <a:ext cx="430213" cy="33338"/>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629525" y="4713288"/>
              <a:ext cx="260350" cy="141287"/>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074025" y="4992688"/>
              <a:ext cx="260350" cy="141287"/>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92800" y="3424238"/>
              <a:ext cx="260350" cy="141287"/>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767513" y="3989388"/>
              <a:ext cx="430212" cy="274637"/>
            </a:xfrm>
            <a:prstGeom prst="straightConnector1">
              <a:avLst/>
            </a:prstGeom>
            <a:ln w="254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24-Point Star 14"/>
            <p:cNvSpPr/>
            <p:nvPr/>
          </p:nvSpPr>
          <p:spPr>
            <a:xfrm>
              <a:off x="809625" y="3944938"/>
              <a:ext cx="73025" cy="84137"/>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16" name="24-Point Star 15"/>
            <p:cNvSpPr/>
            <p:nvPr/>
          </p:nvSpPr>
          <p:spPr>
            <a:xfrm>
              <a:off x="1000125" y="3729038"/>
              <a:ext cx="73025" cy="84137"/>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17" name="24-Point Star 16"/>
            <p:cNvSpPr/>
            <p:nvPr/>
          </p:nvSpPr>
          <p:spPr>
            <a:xfrm>
              <a:off x="1238250" y="3538538"/>
              <a:ext cx="73025" cy="84137"/>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18" name="24-Point Star 17"/>
            <p:cNvSpPr/>
            <p:nvPr/>
          </p:nvSpPr>
          <p:spPr>
            <a:xfrm>
              <a:off x="1427163" y="3408363"/>
              <a:ext cx="73025" cy="85725"/>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19" name="24-Point Star 18"/>
            <p:cNvSpPr/>
            <p:nvPr/>
          </p:nvSpPr>
          <p:spPr>
            <a:xfrm>
              <a:off x="1644650" y="3195638"/>
              <a:ext cx="71438" cy="84137"/>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20" name="24-Point Star 19"/>
            <p:cNvSpPr/>
            <p:nvPr/>
          </p:nvSpPr>
          <p:spPr>
            <a:xfrm>
              <a:off x="1797050" y="3027363"/>
              <a:ext cx="71438" cy="84137"/>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21" name="24-Point Star 20"/>
            <p:cNvSpPr/>
            <p:nvPr/>
          </p:nvSpPr>
          <p:spPr>
            <a:xfrm>
              <a:off x="1949450" y="2884488"/>
              <a:ext cx="71438" cy="84137"/>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22" name="24-Point Star 21"/>
            <p:cNvSpPr/>
            <p:nvPr/>
          </p:nvSpPr>
          <p:spPr>
            <a:xfrm>
              <a:off x="2101850" y="2720975"/>
              <a:ext cx="71438" cy="84138"/>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23" name="24-Point Star 22"/>
            <p:cNvSpPr/>
            <p:nvPr/>
          </p:nvSpPr>
          <p:spPr>
            <a:xfrm>
              <a:off x="2365375" y="2479675"/>
              <a:ext cx="71438" cy="84138"/>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24" name="24-Point Star 23"/>
            <p:cNvSpPr/>
            <p:nvPr/>
          </p:nvSpPr>
          <p:spPr>
            <a:xfrm>
              <a:off x="2555875" y="2295525"/>
              <a:ext cx="71438" cy="84138"/>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25" name="24-Point Star 24"/>
            <p:cNvSpPr/>
            <p:nvPr/>
          </p:nvSpPr>
          <p:spPr>
            <a:xfrm>
              <a:off x="4941888" y="4260850"/>
              <a:ext cx="71437" cy="82550"/>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26" name="24-Point Star 25"/>
            <p:cNvSpPr/>
            <p:nvPr/>
          </p:nvSpPr>
          <p:spPr>
            <a:xfrm>
              <a:off x="5132388" y="4408488"/>
              <a:ext cx="71437" cy="82550"/>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27" name="24-Point Star 26"/>
            <p:cNvSpPr/>
            <p:nvPr/>
          </p:nvSpPr>
          <p:spPr>
            <a:xfrm>
              <a:off x="5275263" y="4560888"/>
              <a:ext cx="71437" cy="82550"/>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28" name="24-Point Star 27"/>
            <p:cNvSpPr/>
            <p:nvPr/>
          </p:nvSpPr>
          <p:spPr>
            <a:xfrm>
              <a:off x="5475288" y="4683125"/>
              <a:ext cx="71437" cy="84138"/>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29" name="24-Point Star 28"/>
            <p:cNvSpPr/>
            <p:nvPr/>
          </p:nvSpPr>
          <p:spPr>
            <a:xfrm>
              <a:off x="5703888" y="4794250"/>
              <a:ext cx="71437" cy="82550"/>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30" name="24-Point Star 29"/>
            <p:cNvSpPr/>
            <p:nvPr/>
          </p:nvSpPr>
          <p:spPr>
            <a:xfrm>
              <a:off x="5546725" y="3821113"/>
              <a:ext cx="71438" cy="82550"/>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31" name="24-Point Star 30"/>
            <p:cNvSpPr/>
            <p:nvPr/>
          </p:nvSpPr>
          <p:spPr>
            <a:xfrm>
              <a:off x="5892800" y="3514725"/>
              <a:ext cx="71438" cy="82550"/>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32" name="24-Point Star 31"/>
            <p:cNvSpPr/>
            <p:nvPr/>
          </p:nvSpPr>
          <p:spPr>
            <a:xfrm>
              <a:off x="5954713" y="3186113"/>
              <a:ext cx="71437" cy="82550"/>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33" name="24-Point Star 32"/>
            <p:cNvSpPr/>
            <p:nvPr/>
          </p:nvSpPr>
          <p:spPr>
            <a:xfrm>
              <a:off x="7762875" y="4911725"/>
              <a:ext cx="71438" cy="84138"/>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34" name="24-Point Star 33"/>
            <p:cNvSpPr/>
            <p:nvPr/>
          </p:nvSpPr>
          <p:spPr>
            <a:xfrm>
              <a:off x="8177213" y="5195888"/>
              <a:ext cx="71437" cy="84137"/>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35" name="4-Point Star 34"/>
            <p:cNvSpPr/>
            <p:nvPr/>
          </p:nvSpPr>
          <p:spPr>
            <a:xfrm>
              <a:off x="1638300" y="3589338"/>
              <a:ext cx="107950" cy="106362"/>
            </a:xfrm>
            <a:prstGeom prst="star4">
              <a:avLst/>
            </a:prstGeom>
            <a:solidFill>
              <a:srgbClr val="FFFF00"/>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36" name="24-Point Star 35"/>
            <p:cNvSpPr/>
            <p:nvPr/>
          </p:nvSpPr>
          <p:spPr>
            <a:xfrm>
              <a:off x="884238" y="6111875"/>
              <a:ext cx="73025" cy="84138"/>
            </a:xfrm>
            <a:prstGeom prst="star24">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sp>
          <p:nvSpPr>
            <p:cNvPr id="37" name="TextBox 332"/>
            <p:cNvSpPr txBox="1">
              <a:spLocks noChangeArrowheads="1"/>
            </p:cNvSpPr>
            <p:nvPr/>
          </p:nvSpPr>
          <p:spPr bwMode="auto">
            <a:xfrm>
              <a:off x="1036639" y="6653247"/>
              <a:ext cx="7523296" cy="8052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400" b="1" kern="0" dirty="0" smtClean="0">
                  <a:solidFill>
                    <a:srgbClr val="000000"/>
                  </a:solidFill>
                  <a:latin typeface="Arial" panose="020B0604020202020204" pitchFamily="34" charset="0"/>
                  <a:cs typeface="Arial" panose="020B0604020202020204" pitchFamily="34" charset="0"/>
                </a:rPr>
                <a:t>Sniper attack on PG&amp;E’s Metcalf substation</a:t>
              </a:r>
              <a:endParaRPr lang="en-US" sz="2400" b="1" kern="0" dirty="0">
                <a:solidFill>
                  <a:srgbClr val="000000"/>
                </a:solidFill>
                <a:latin typeface="Arial" panose="020B0604020202020204" pitchFamily="34" charset="0"/>
                <a:cs typeface="Arial" panose="020B0604020202020204" pitchFamily="34" charset="0"/>
              </a:endParaRPr>
            </a:p>
          </p:txBody>
        </p:sp>
        <p:grpSp>
          <p:nvGrpSpPr>
            <p:cNvPr id="38" name="Group 37"/>
            <p:cNvGrpSpPr>
              <a:grpSpLocks/>
            </p:cNvGrpSpPr>
            <p:nvPr/>
          </p:nvGrpSpPr>
          <p:grpSpPr bwMode="auto">
            <a:xfrm>
              <a:off x="6494456" y="4945054"/>
              <a:ext cx="1628774" cy="1473198"/>
              <a:chOff x="6363576" y="4031267"/>
              <a:chExt cx="820609" cy="1061265"/>
            </a:xfrm>
          </p:grpSpPr>
          <p:sp>
            <p:nvSpPr>
              <p:cNvPr id="72" name="Oval 71"/>
              <p:cNvSpPr/>
              <p:nvPr/>
            </p:nvSpPr>
            <p:spPr>
              <a:xfrm rot="2934741">
                <a:off x="6282365" y="4848959"/>
                <a:ext cx="324784" cy="16236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1100" dirty="0"/>
              </a:p>
            </p:txBody>
          </p:sp>
          <p:cxnSp>
            <p:nvCxnSpPr>
              <p:cNvPr id="73" name="Straight Connector 72"/>
              <p:cNvCxnSpPr/>
              <p:nvPr/>
            </p:nvCxnSpPr>
            <p:spPr>
              <a:xfrm flipH="1">
                <a:off x="6469951" y="4214244"/>
                <a:ext cx="671044" cy="746773"/>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6385971" y="4051852"/>
                <a:ext cx="520679" cy="8382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6405166" y="4031267"/>
                <a:ext cx="602260" cy="8382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513141" y="4261131"/>
                <a:ext cx="671044" cy="6655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p:cNvGrpSpPr>
            <p:nvPr/>
          </p:nvGrpSpPr>
          <p:grpSpPr bwMode="auto">
            <a:xfrm>
              <a:off x="944563" y="3478218"/>
              <a:ext cx="1409700" cy="679451"/>
              <a:chOff x="3375451" y="3105813"/>
              <a:chExt cx="708612" cy="638504"/>
            </a:xfrm>
          </p:grpSpPr>
          <p:cxnSp>
            <p:nvCxnSpPr>
              <p:cNvPr id="68" name="Straight Connector 67"/>
              <p:cNvCxnSpPr/>
              <p:nvPr/>
            </p:nvCxnSpPr>
            <p:spPr>
              <a:xfrm>
                <a:off x="3375451" y="3560821"/>
                <a:ext cx="708612" cy="1760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456846" y="3371359"/>
                <a:ext cx="627217" cy="3654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538240" y="3208749"/>
                <a:ext cx="545823" cy="5281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619635" y="3105813"/>
                <a:ext cx="464428" cy="6385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a:grpSpLocks/>
            </p:cNvGrpSpPr>
            <p:nvPr/>
          </p:nvGrpSpPr>
          <p:grpSpPr bwMode="auto">
            <a:xfrm>
              <a:off x="1571625" y="2679701"/>
              <a:ext cx="1471613" cy="1235075"/>
              <a:chOff x="3702888" y="2439401"/>
              <a:chExt cx="784898" cy="895940"/>
            </a:xfrm>
          </p:grpSpPr>
          <p:cxnSp>
            <p:nvCxnSpPr>
              <p:cNvPr id="62" name="Straight Connector 61"/>
              <p:cNvCxnSpPr/>
              <p:nvPr/>
            </p:nvCxnSpPr>
            <p:spPr>
              <a:xfrm>
                <a:off x="3702888" y="2764150"/>
                <a:ext cx="508871" cy="5711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3743530" y="2683539"/>
                <a:ext cx="468229" cy="6518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3836668" y="2601776"/>
                <a:ext cx="375092" cy="7335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917952" y="2439401"/>
                <a:ext cx="569834" cy="7312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3836668" y="2521165"/>
                <a:ext cx="651118" cy="6494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3836668" y="2601776"/>
                <a:ext cx="651118" cy="5688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a:grpSpLocks/>
            </p:cNvGrpSpPr>
            <p:nvPr/>
          </p:nvGrpSpPr>
          <p:grpSpPr bwMode="auto">
            <a:xfrm>
              <a:off x="2181225" y="2244725"/>
              <a:ext cx="1136650" cy="674688"/>
              <a:chOff x="4054193" y="2217518"/>
              <a:chExt cx="697885" cy="487772"/>
            </a:xfrm>
          </p:grpSpPr>
          <p:cxnSp>
            <p:nvCxnSpPr>
              <p:cNvPr id="58" name="Straight Connector 57"/>
              <p:cNvCxnSpPr/>
              <p:nvPr/>
            </p:nvCxnSpPr>
            <p:spPr>
              <a:xfrm flipH="1" flipV="1">
                <a:off x="4054193" y="2542317"/>
                <a:ext cx="693012" cy="1629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4177980" y="2299005"/>
                <a:ext cx="574098" cy="4062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177980" y="2380491"/>
                <a:ext cx="574098" cy="324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4258880" y="2217518"/>
                <a:ext cx="493198" cy="487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Oval 41"/>
            <p:cNvSpPr/>
            <p:nvPr/>
          </p:nvSpPr>
          <p:spPr>
            <a:xfrm rot="18991674">
              <a:off x="2216150" y="3740150"/>
              <a:ext cx="973138" cy="27146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grpSp>
          <p:nvGrpSpPr>
            <p:cNvPr id="43" name="Group 42"/>
            <p:cNvGrpSpPr>
              <a:grpSpLocks/>
            </p:cNvGrpSpPr>
            <p:nvPr/>
          </p:nvGrpSpPr>
          <p:grpSpPr bwMode="auto">
            <a:xfrm>
              <a:off x="3968750" y="3265488"/>
              <a:ext cx="2025650" cy="989012"/>
              <a:chOff x="4809689" y="2758508"/>
              <a:chExt cx="1289864" cy="879006"/>
            </a:xfrm>
          </p:grpSpPr>
          <p:cxnSp>
            <p:nvCxnSpPr>
              <p:cNvPr id="52" name="Straight Connector 51"/>
              <p:cNvCxnSpPr/>
              <p:nvPr/>
            </p:nvCxnSpPr>
            <p:spPr>
              <a:xfrm flipV="1">
                <a:off x="4810700" y="3083021"/>
                <a:ext cx="1126104" cy="5544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810700" y="2812123"/>
                <a:ext cx="1207984" cy="8253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810700" y="3108417"/>
                <a:ext cx="1288853" cy="5290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810700" y="2758508"/>
                <a:ext cx="1126104" cy="8790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810700" y="3043515"/>
                <a:ext cx="1126104" cy="5939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809689" y="3373671"/>
                <a:ext cx="883496" cy="2624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a:grpSpLocks/>
            </p:cNvGrpSpPr>
            <p:nvPr/>
          </p:nvGrpSpPr>
          <p:grpSpPr bwMode="auto">
            <a:xfrm>
              <a:off x="4024305" y="4341813"/>
              <a:ext cx="1531936" cy="1201737"/>
              <a:chOff x="5099421" y="3531521"/>
              <a:chExt cx="595640" cy="571757"/>
            </a:xfrm>
          </p:grpSpPr>
          <p:cxnSp>
            <p:nvCxnSpPr>
              <p:cNvPr id="46" name="Straight Connector 45"/>
              <p:cNvCxnSpPr/>
              <p:nvPr/>
            </p:nvCxnSpPr>
            <p:spPr>
              <a:xfrm flipV="1">
                <a:off x="5099421" y="3531521"/>
                <a:ext cx="361705" cy="2439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330887" y="3832128"/>
                <a:ext cx="364174" cy="2711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330887" y="3710525"/>
                <a:ext cx="268501" cy="3927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099421" y="3557201"/>
                <a:ext cx="416639" cy="218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099421" y="3653123"/>
                <a:ext cx="416639" cy="1223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330887" y="3722610"/>
                <a:ext cx="364174" cy="3806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rot="20100000">
              <a:off x="4089400" y="4094163"/>
              <a:ext cx="327025" cy="1600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1100" dirty="0"/>
            </a:p>
          </p:txBody>
        </p:sp>
      </p:grpSp>
      <p:sp>
        <p:nvSpPr>
          <p:cNvPr id="77" name="TextBox 332"/>
          <p:cNvSpPr txBox="1">
            <a:spLocks noChangeArrowheads="1"/>
          </p:cNvSpPr>
          <p:nvPr/>
        </p:nvSpPr>
        <p:spPr bwMode="auto">
          <a:xfrm>
            <a:off x="5390646" y="5776427"/>
            <a:ext cx="3605640"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kern="0" dirty="0" smtClean="0">
                <a:latin typeface="Calibri" panose="020F0502020204030204" pitchFamily="34" charset="0"/>
              </a:rPr>
              <a:t> </a:t>
            </a:r>
            <a:r>
              <a:rPr lang="en-US" sz="1400" b="1" kern="0" dirty="0" err="1">
                <a:solidFill>
                  <a:srgbClr val="000000"/>
                </a:solidFill>
                <a:latin typeface="Arial" panose="020B0604020202020204" pitchFamily="34" charset="0"/>
                <a:cs typeface="Arial" panose="020B0604020202020204" pitchFamily="34" charset="0"/>
              </a:rPr>
              <a:t>Superstorm</a:t>
            </a:r>
            <a:r>
              <a:rPr lang="en-US" sz="1400" b="1" kern="0" dirty="0">
                <a:solidFill>
                  <a:srgbClr val="000000"/>
                </a:solidFill>
                <a:latin typeface="Arial" panose="020B0604020202020204" pitchFamily="34" charset="0"/>
                <a:cs typeface="Arial" panose="020B0604020202020204" pitchFamily="34" charset="0"/>
              </a:rPr>
              <a:t> Sandy </a:t>
            </a:r>
            <a:r>
              <a:rPr lang="en-US" sz="1400" b="1" kern="0" dirty="0" smtClean="0">
                <a:solidFill>
                  <a:srgbClr val="000000"/>
                </a:solidFill>
                <a:latin typeface="Arial" panose="020B0604020202020204" pitchFamily="34" charset="0"/>
                <a:cs typeface="Arial" panose="020B0604020202020204" pitchFamily="34" charset="0"/>
              </a:rPr>
              <a:t>Aftermath</a:t>
            </a:r>
            <a:endParaRPr lang="en-US" sz="1400" b="1" kern="0" dirty="0">
              <a:solidFill>
                <a:srgbClr val="000000"/>
              </a:solidFill>
              <a:latin typeface="Arial" panose="020B0604020202020204" pitchFamily="34" charset="0"/>
              <a:cs typeface="Arial" panose="020B0604020202020204" pitchFamily="34" charset="0"/>
            </a:endParaRPr>
          </a:p>
        </p:txBody>
      </p:sp>
      <p:pic>
        <p:nvPicPr>
          <p:cNvPr id="78" name="Picture 4" descr="http://media2.wxyz.com/photo/2012/11/02/Sandy_power_20121102072933_640_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842" y="3431675"/>
            <a:ext cx="4302338" cy="249733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176" y="528455"/>
            <a:ext cx="4267498" cy="2599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TextBox 332"/>
          <p:cNvSpPr txBox="1">
            <a:spLocks noChangeArrowheads="1"/>
          </p:cNvSpPr>
          <p:nvPr/>
        </p:nvSpPr>
        <p:spPr bwMode="auto">
          <a:xfrm>
            <a:off x="4739176" y="2869136"/>
            <a:ext cx="4145492"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kern="0" dirty="0" smtClean="0">
                <a:latin typeface="Calibri" panose="020F0502020204030204" pitchFamily="34" charset="0"/>
              </a:rPr>
              <a:t> </a:t>
            </a:r>
            <a:r>
              <a:rPr lang="en-US" sz="1400" b="1" kern="0" dirty="0" smtClean="0">
                <a:solidFill>
                  <a:srgbClr val="000000"/>
                </a:solidFill>
                <a:latin typeface="Arial" panose="020B0604020202020204" pitchFamily="34" charset="0"/>
                <a:cs typeface="Arial" panose="020B0604020202020204" pitchFamily="34" charset="0"/>
              </a:rPr>
              <a:t>Environmental Benefits - Source: Green Corp</a:t>
            </a:r>
            <a:endParaRPr lang="en-US" sz="14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784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1" y="817610"/>
            <a:ext cx="6164036" cy="493211"/>
          </a:xfrm>
        </p:spPr>
        <p:txBody>
          <a:bodyPr/>
          <a:lstStyle/>
          <a:p>
            <a:pPr marL="0" indent="0">
              <a:buNone/>
            </a:pPr>
            <a:r>
              <a:rPr lang="en-US" b="1" dirty="0" smtClean="0">
                <a:solidFill>
                  <a:schemeClr val="tx1"/>
                </a:solidFill>
              </a:rPr>
              <a:t>Microgrids provide numerous wide reaching benefits</a:t>
            </a:r>
            <a:endParaRPr lang="en-US" b="1" dirty="0">
              <a:solidFill>
                <a:schemeClr val="tx1"/>
              </a:solidFill>
            </a:endParaRPr>
          </a:p>
        </p:txBody>
      </p:sp>
      <p:sp>
        <p:nvSpPr>
          <p:cNvPr id="3" name="Title 2"/>
          <p:cNvSpPr>
            <a:spLocks noGrp="1"/>
          </p:cNvSpPr>
          <p:nvPr>
            <p:ph type="title"/>
          </p:nvPr>
        </p:nvSpPr>
        <p:spPr>
          <a:xfrm>
            <a:off x="126826" y="303060"/>
            <a:ext cx="8229600" cy="425885"/>
          </a:xfrm>
        </p:spPr>
        <p:txBody>
          <a:bodyPr>
            <a:noAutofit/>
          </a:bodyPr>
          <a:lstStyle/>
          <a:p>
            <a:r>
              <a:rPr lang="en-US" dirty="0" smtClean="0"/>
              <a:t>Value Proposition for microgrids</a:t>
            </a:r>
            <a:endParaRPr lang="en-US" dirty="0"/>
          </a:p>
        </p:txBody>
      </p:sp>
      <p:sp>
        <p:nvSpPr>
          <p:cNvPr id="4" name="Slide Number Placeholder 3"/>
          <p:cNvSpPr>
            <a:spLocks noGrp="1"/>
          </p:cNvSpPr>
          <p:nvPr>
            <p:ph type="sldNum" sz="quarter" idx="10"/>
          </p:nvPr>
        </p:nvSpPr>
        <p:spPr/>
        <p:txBody>
          <a:bodyPr/>
          <a:lstStyle/>
          <a:p>
            <a:pPr>
              <a:defRPr/>
            </a:pPr>
            <a:r>
              <a:rPr lang="en-US" dirty="0" smtClean="0"/>
              <a:t>-</a:t>
            </a:r>
            <a:fld id="{C02B6581-9A96-41F6-A303-8526F9B2F829}" type="slidenum">
              <a:rPr lang="en-US" smtClean="0"/>
              <a:pPr>
                <a:defRPr/>
              </a:pPr>
              <a:t>6</a:t>
            </a:fld>
            <a:r>
              <a:rPr lang="en-US" dirty="0" smtClean="0"/>
              <a:t>-</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4187" t="22810" r="14562" b="8959"/>
          <a:stretch/>
        </p:blipFill>
        <p:spPr bwMode="auto">
          <a:xfrm>
            <a:off x="2769423" y="1937620"/>
            <a:ext cx="3809791" cy="382277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08050" y="1523022"/>
            <a:ext cx="3099384" cy="1200329"/>
          </a:xfrm>
          <a:prstGeom prst="rect">
            <a:avLst/>
          </a:prstGeom>
        </p:spPr>
        <p:txBody>
          <a:bodyPr wrap="square">
            <a:spAutoFit/>
          </a:bodyPr>
          <a:lstStyle/>
          <a:p>
            <a:r>
              <a:rPr lang="en-US" sz="1600" b="1" u="sng" dirty="0" smtClean="0">
                <a:latin typeface="+mn-lt"/>
              </a:rPr>
              <a:t>Resiliency, Security &amp; Safety: </a:t>
            </a:r>
            <a:endParaRPr lang="en-US" sz="1600" u="sng" dirty="0">
              <a:latin typeface="+mn-lt"/>
            </a:endParaRPr>
          </a:p>
          <a:p>
            <a:pPr marL="342900" indent="-342900">
              <a:buFont typeface="Wingdings" panose="05000000000000000000" pitchFamily="2" charset="2"/>
              <a:buChar char="Ø"/>
            </a:pPr>
            <a:r>
              <a:rPr lang="en-US" sz="1400" dirty="0" smtClean="0">
                <a:latin typeface="+mn-lt"/>
              </a:rPr>
              <a:t>Improved physical and cyber security</a:t>
            </a:r>
          </a:p>
          <a:p>
            <a:pPr marL="342900" indent="-342900">
              <a:buFont typeface="Wingdings" panose="05000000000000000000" pitchFamily="2" charset="2"/>
              <a:buChar char="Ø"/>
            </a:pPr>
            <a:r>
              <a:rPr lang="en-US" sz="1400" dirty="0" smtClean="0">
                <a:latin typeface="+mn-lt"/>
              </a:rPr>
              <a:t>Increased resiliency through localized system operations </a:t>
            </a:r>
            <a:endParaRPr lang="en-US" sz="1400" b="1" dirty="0">
              <a:latin typeface="+mn-lt"/>
            </a:endParaRPr>
          </a:p>
        </p:txBody>
      </p:sp>
      <p:sp>
        <p:nvSpPr>
          <p:cNvPr id="7" name="Rectangle 6"/>
          <p:cNvSpPr/>
          <p:nvPr/>
        </p:nvSpPr>
        <p:spPr>
          <a:xfrm>
            <a:off x="108051" y="4435339"/>
            <a:ext cx="2988829" cy="984885"/>
          </a:xfrm>
          <a:prstGeom prst="rect">
            <a:avLst/>
          </a:prstGeom>
        </p:spPr>
        <p:txBody>
          <a:bodyPr wrap="square">
            <a:spAutoFit/>
          </a:bodyPr>
          <a:lstStyle/>
          <a:p>
            <a:r>
              <a:rPr lang="en-US" sz="1600" b="1" u="sng" dirty="0" smtClean="0">
                <a:latin typeface="+mn-lt"/>
              </a:rPr>
              <a:t>Reliability &amp; Power Quality:</a:t>
            </a:r>
            <a:endParaRPr lang="en-US" sz="1600" b="1" u="sng" dirty="0">
              <a:latin typeface="+mn-lt"/>
            </a:endParaRPr>
          </a:p>
          <a:p>
            <a:pPr marL="342900" indent="-342900">
              <a:buFont typeface="Wingdings" panose="05000000000000000000" pitchFamily="2" charset="2"/>
              <a:buChar char="Ø"/>
            </a:pPr>
            <a:r>
              <a:rPr lang="en-US" sz="1400" dirty="0" smtClean="0">
                <a:latin typeface="+mn-lt"/>
              </a:rPr>
              <a:t>Reduced power interruptions</a:t>
            </a:r>
            <a:endParaRPr lang="en-US" sz="1400" b="1" dirty="0" smtClean="0">
              <a:latin typeface="+mn-lt"/>
            </a:endParaRPr>
          </a:p>
          <a:p>
            <a:pPr marL="342900" indent="-342900">
              <a:buFont typeface="Wingdings" panose="05000000000000000000" pitchFamily="2" charset="2"/>
              <a:buChar char="Ø"/>
            </a:pPr>
            <a:r>
              <a:rPr lang="en-US" sz="1400" dirty="0" smtClean="0">
                <a:latin typeface="+mn-lt"/>
              </a:rPr>
              <a:t>Shorter outages</a:t>
            </a:r>
          </a:p>
          <a:p>
            <a:pPr marL="342900" indent="-342900">
              <a:buFont typeface="Wingdings" panose="05000000000000000000" pitchFamily="2" charset="2"/>
              <a:buChar char="Ø"/>
            </a:pPr>
            <a:r>
              <a:rPr lang="en-US" sz="1400" dirty="0" smtClean="0">
                <a:latin typeface="+mn-lt"/>
              </a:rPr>
              <a:t>Enhanced power quality</a:t>
            </a:r>
          </a:p>
        </p:txBody>
      </p:sp>
      <p:sp>
        <p:nvSpPr>
          <p:cNvPr id="8" name="Rectangle 7"/>
          <p:cNvSpPr/>
          <p:nvPr/>
        </p:nvSpPr>
        <p:spPr>
          <a:xfrm>
            <a:off x="6478437" y="1523023"/>
            <a:ext cx="2665562" cy="1200329"/>
          </a:xfrm>
          <a:prstGeom prst="rect">
            <a:avLst/>
          </a:prstGeom>
        </p:spPr>
        <p:txBody>
          <a:bodyPr wrap="square">
            <a:spAutoFit/>
          </a:bodyPr>
          <a:lstStyle/>
          <a:p>
            <a:r>
              <a:rPr lang="en-US" sz="1600" b="1" u="sng" dirty="0" smtClean="0">
                <a:latin typeface="+mn-lt"/>
              </a:rPr>
              <a:t>Economic:</a:t>
            </a:r>
            <a:endParaRPr lang="en-US" sz="1600" u="sng" dirty="0">
              <a:latin typeface="+mn-lt"/>
            </a:endParaRPr>
          </a:p>
          <a:p>
            <a:pPr marL="342900" indent="-342900">
              <a:buFont typeface="Wingdings" panose="05000000000000000000" pitchFamily="2" charset="2"/>
              <a:buChar char="Ø"/>
            </a:pPr>
            <a:r>
              <a:rPr lang="en-US" sz="1400" dirty="0" smtClean="0">
                <a:latin typeface="+mn-lt"/>
              </a:rPr>
              <a:t>Greater system efficiency</a:t>
            </a:r>
          </a:p>
          <a:p>
            <a:pPr marL="342900" indent="-342900">
              <a:buFont typeface="Wingdings" panose="05000000000000000000" pitchFamily="2" charset="2"/>
              <a:buChar char="Ø"/>
            </a:pPr>
            <a:r>
              <a:rPr lang="en-US" sz="1400" dirty="0" smtClean="0">
                <a:latin typeface="+mn-lt"/>
              </a:rPr>
              <a:t>Deferred or avoided capacity investments</a:t>
            </a:r>
          </a:p>
          <a:p>
            <a:pPr marL="342900" indent="-342900">
              <a:buFont typeface="Wingdings" panose="05000000000000000000" pitchFamily="2" charset="2"/>
              <a:buChar char="Ø"/>
            </a:pPr>
            <a:r>
              <a:rPr lang="en-US" sz="1400" dirty="0" smtClean="0">
                <a:latin typeface="+mn-lt"/>
              </a:rPr>
              <a:t>Create new jobs</a:t>
            </a:r>
          </a:p>
        </p:txBody>
      </p:sp>
      <p:sp>
        <p:nvSpPr>
          <p:cNvPr id="9" name="Rectangle 8"/>
          <p:cNvSpPr/>
          <p:nvPr/>
        </p:nvSpPr>
        <p:spPr>
          <a:xfrm>
            <a:off x="6478438" y="4435339"/>
            <a:ext cx="2665561" cy="1415772"/>
          </a:xfrm>
          <a:prstGeom prst="rect">
            <a:avLst/>
          </a:prstGeom>
        </p:spPr>
        <p:txBody>
          <a:bodyPr wrap="square">
            <a:spAutoFit/>
          </a:bodyPr>
          <a:lstStyle/>
          <a:p>
            <a:r>
              <a:rPr lang="en-US" sz="1600" b="1" u="sng" dirty="0">
                <a:latin typeface="+mn-lt"/>
              </a:rPr>
              <a:t>Environmental:</a:t>
            </a:r>
          </a:p>
          <a:p>
            <a:pPr marL="342900" indent="-342900">
              <a:buFont typeface="Wingdings" panose="05000000000000000000" pitchFamily="2" charset="2"/>
              <a:buChar char="Ø"/>
            </a:pPr>
            <a:r>
              <a:rPr lang="en-US" sz="1400" dirty="0" smtClean="0">
                <a:latin typeface="+mn-lt"/>
              </a:rPr>
              <a:t>Reduced CO2 and other harmful emissions</a:t>
            </a:r>
          </a:p>
          <a:p>
            <a:pPr marL="342900" indent="-342900">
              <a:buFont typeface="Wingdings" panose="05000000000000000000" pitchFamily="2" charset="2"/>
              <a:buChar char="Ø"/>
            </a:pPr>
            <a:r>
              <a:rPr lang="en-US" sz="1400" dirty="0" smtClean="0">
                <a:latin typeface="+mn-lt"/>
              </a:rPr>
              <a:t>Increases sustainable generation resources</a:t>
            </a:r>
          </a:p>
          <a:p>
            <a:pPr marL="342900" indent="-342900">
              <a:buFont typeface="Wingdings" panose="05000000000000000000" pitchFamily="2" charset="2"/>
              <a:buChar char="Ø"/>
            </a:pPr>
            <a:r>
              <a:rPr lang="en-US" sz="1400" dirty="0" smtClean="0">
                <a:latin typeface="+mn-lt"/>
              </a:rPr>
              <a:t>Reduced system losses</a:t>
            </a:r>
          </a:p>
        </p:txBody>
      </p:sp>
    </p:spTree>
    <p:extLst>
      <p:ext uri="{BB962C8B-B14F-4D97-AF65-F5344CB8AC3E}">
        <p14:creationId xmlns:p14="http://schemas.microsoft.com/office/powerpoint/2010/main" val="1101550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outline</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7</a:t>
            </a:fld>
            <a:r>
              <a:rPr lang="en-US" smtClean="0"/>
              <a:t>-</a:t>
            </a:r>
            <a:endParaRPr lang="en-US"/>
          </a:p>
        </p:txBody>
      </p:sp>
      <p:graphicFrame>
        <p:nvGraphicFramePr>
          <p:cNvPr id="7" name="Diagram 6"/>
          <p:cNvGraphicFramePr/>
          <p:nvPr>
            <p:extLst>
              <p:ext uri="{D42A27DB-BD31-4B8C-83A1-F6EECF244321}">
                <p14:modId xmlns:p14="http://schemas.microsoft.com/office/powerpoint/2010/main" val="3358507771"/>
              </p:ext>
            </p:extLst>
          </p:nvPr>
        </p:nvGraphicFramePr>
        <p:xfrm>
          <a:off x="854579" y="1198485"/>
          <a:ext cx="7639941" cy="4111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7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089"/>
            <a:ext cx="8242663" cy="2095851"/>
          </a:xfrm>
        </p:spPr>
        <p:txBody>
          <a:bodyPr/>
          <a:lstStyle/>
          <a:p>
            <a:pPr algn="just"/>
            <a:r>
              <a:rPr lang="en-US" sz="1600" dirty="0">
                <a:solidFill>
                  <a:schemeClr val="tx1"/>
                </a:solidFill>
              </a:rPr>
              <a:t>ComEd utilized a holistic data driven approach to evaluate its entire service territory for microgrid pilot installation locations. The approach considered three key drivers:</a:t>
            </a:r>
          </a:p>
          <a:p>
            <a:pPr lvl="1" algn="just"/>
            <a:r>
              <a:rPr lang="en-US" sz="1400" dirty="0">
                <a:solidFill>
                  <a:schemeClr val="tx1"/>
                </a:solidFill>
              </a:rPr>
              <a:t>Power delivery infrastructure scope</a:t>
            </a:r>
          </a:p>
          <a:p>
            <a:pPr lvl="1" algn="just"/>
            <a:r>
              <a:rPr lang="en-US" sz="1400" dirty="0">
                <a:solidFill>
                  <a:schemeClr val="tx1"/>
                </a:solidFill>
              </a:rPr>
              <a:t>Critical infrastructure  </a:t>
            </a:r>
          </a:p>
          <a:p>
            <a:pPr lvl="1" algn="just"/>
            <a:r>
              <a:rPr lang="en-US" sz="1400" dirty="0">
                <a:solidFill>
                  <a:schemeClr val="tx1"/>
                </a:solidFill>
              </a:rPr>
              <a:t>Input from external stakeholders</a:t>
            </a:r>
          </a:p>
          <a:p>
            <a:pPr algn="just"/>
            <a:r>
              <a:rPr lang="en-US" sz="1600" dirty="0" smtClean="0">
                <a:solidFill>
                  <a:schemeClr val="tx1"/>
                </a:solidFill>
              </a:rPr>
              <a:t>The approach divided the service territory into one-mile by one-mile sections outside the city of Chicago and into half-mile by half-mile sections inside the city of Chicago.</a:t>
            </a:r>
          </a:p>
          <a:p>
            <a:pPr algn="just"/>
            <a:endParaRPr lang="en-US" sz="1600" dirty="0">
              <a:solidFill>
                <a:schemeClr val="tx1"/>
              </a:solidFill>
            </a:endParaRPr>
          </a:p>
          <a:p>
            <a:pPr algn="just"/>
            <a:endParaRPr lang="en-US" sz="1600" dirty="0" smtClean="0">
              <a:solidFill>
                <a:schemeClr val="tx1"/>
              </a:solidFill>
            </a:endParaRPr>
          </a:p>
          <a:p>
            <a:pPr algn="just"/>
            <a:endParaRPr lang="en-US" sz="1600" dirty="0">
              <a:solidFill>
                <a:schemeClr val="tx1"/>
              </a:solidFill>
            </a:endParaRPr>
          </a:p>
          <a:p>
            <a:pPr algn="just"/>
            <a:endParaRPr lang="en-US" sz="1600" dirty="0" smtClean="0">
              <a:solidFill>
                <a:schemeClr val="tx1"/>
              </a:solidFill>
            </a:endParaRPr>
          </a:p>
          <a:p>
            <a:pPr algn="just"/>
            <a:endParaRPr lang="en-US" sz="1600" dirty="0">
              <a:solidFill>
                <a:schemeClr val="tx1"/>
              </a:solidFill>
            </a:endParaRPr>
          </a:p>
          <a:p>
            <a:pPr algn="just"/>
            <a:endParaRPr lang="en-US" sz="1600" dirty="0" smtClean="0">
              <a:solidFill>
                <a:schemeClr val="tx1"/>
              </a:solidFill>
            </a:endParaRPr>
          </a:p>
          <a:p>
            <a:pPr algn="just"/>
            <a:r>
              <a:rPr lang="en-US" sz="1600" dirty="0" smtClean="0">
                <a:solidFill>
                  <a:schemeClr val="tx1"/>
                </a:solidFill>
              </a:rPr>
              <a:t>In </a:t>
            </a:r>
            <a:r>
              <a:rPr lang="en-US" sz="1600" dirty="0">
                <a:solidFill>
                  <a:schemeClr val="tx1"/>
                </a:solidFill>
              </a:rPr>
              <a:t>the selection process, ComEd leveraged its partnerships with governmental organizations including the Department of Energy (DOE), Department of Homeland Security (DHS), Illinois Emergency Management Agency (IEMA), and City of Chicago Office of Emergency Management and Communications (OEMC). </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Holistic Evaluation of Service Territory </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C02B6581-9A96-41F6-A303-8526F9B2F829}" type="slidenum">
              <a:rPr lang="en-US" smtClean="0"/>
              <a:pPr>
                <a:defRPr/>
              </a:pPr>
              <a:t>8</a:t>
            </a:fld>
            <a:r>
              <a:rPr lang="en-US" smtClean="0"/>
              <a:t>-</a:t>
            </a:r>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30" y="3033285"/>
            <a:ext cx="2822152" cy="212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910" y="3033285"/>
            <a:ext cx="2638687" cy="212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691782" y="3922473"/>
            <a:ext cx="1805128" cy="3161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825872"/>
      </p:ext>
    </p:extLst>
  </p:cSld>
  <p:clrMapOvr>
    <a:masterClrMapping/>
  </p:clrMapOvr>
</p:sld>
</file>

<file path=ppt/theme/theme1.xml><?xml version="1.0" encoding="utf-8"?>
<a:theme xmlns:a="http://schemas.openxmlformats.org/drawingml/2006/main" name="ComEd (External)">
  <a:themeElements>
    <a:clrScheme name="ComEd (Exter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mEd (Extern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Ed (Externa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Ed (Exter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Ed (Externa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Ed (Externa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Ed (Exter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Ed (Exter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Ed (Exter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16233</TotalTime>
  <Words>1502</Words>
  <Application>Microsoft Office PowerPoint</Application>
  <PresentationFormat>On-screen Show (4:3)</PresentationFormat>
  <Paragraphs>213</Paragraphs>
  <Slides>21</Slides>
  <Notes>4</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ComEd (External)</vt:lpstr>
      <vt:lpstr>Geographic Information System (GIS) Based Evaluation of a Utility Service Territory for Public Purpose Microgrid Installations</vt:lpstr>
      <vt:lpstr>outline</vt:lpstr>
      <vt:lpstr>ComEd, An Exelon Company</vt:lpstr>
      <vt:lpstr>outline</vt:lpstr>
      <vt:lpstr>What Are MICROGRIDS?</vt:lpstr>
      <vt:lpstr>Drivers of Microgrids</vt:lpstr>
      <vt:lpstr>Value Proposition for microgrids</vt:lpstr>
      <vt:lpstr>outline</vt:lpstr>
      <vt:lpstr>Holistic Evaluation of Service Territory </vt:lpstr>
      <vt:lpstr>Critical Infrastructure Metric</vt:lpstr>
      <vt:lpstr>Reliability Metric</vt:lpstr>
      <vt:lpstr>Capacity Metric</vt:lpstr>
      <vt:lpstr>Substation Metric</vt:lpstr>
      <vt:lpstr>Overall resiliency Metric</vt:lpstr>
      <vt:lpstr>outline</vt:lpstr>
      <vt:lpstr>Proposed Microgrid Pilot Program</vt:lpstr>
      <vt:lpstr>Proposed Locations in SB 1879</vt:lpstr>
      <vt:lpstr>Proposed Locations in SB 1879</vt:lpstr>
      <vt:lpstr>outline</vt:lpstr>
      <vt:lpstr>Additional Microgrid Efforts – Microgrid Controller</vt:lpstr>
      <vt:lpstr>PowerPoint Presentation</vt:lpstr>
    </vt:vector>
  </TitlesOfParts>
  <Company>Exelon Corporation</Company>
  <LinksUpToDate>false</LinksUpToDate>
  <SharedDoc>false</SharedDoc>
  <HyperlinkBase>brand@exeloncorp.com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EXC_GD_PR_T01.pptx</dc:title>
  <dc:creator>Exelon Corporation</dc:creator>
  <cp:keywords>Exelon; Exelon Generation; Constellation; Business Materials; PowerPoint Presentation; Internal; RGB;</cp:keywords>
  <dc:description>Exelon, Exelon Generation, Constellation PowerPoint Template Usage Guidelines and Examples</dc:description>
  <cp:lastModifiedBy>Chris Root</cp:lastModifiedBy>
  <cp:revision>1125</cp:revision>
  <cp:lastPrinted>2014-10-10T15:14:40Z</cp:lastPrinted>
  <dcterms:created xsi:type="dcterms:W3CDTF">2012-03-05T17:15:57Z</dcterms:created>
  <dcterms:modified xsi:type="dcterms:W3CDTF">2015-10-09T19:58:27Z</dcterms:modified>
  <cp:category>Business Materials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2012-05-01T04:00:00Z</vt:filetime>
  </property>
</Properties>
</file>