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9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0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1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5"/>
    <p:sldMasterId id="2147483720" r:id="rId6"/>
    <p:sldMasterId id="2147483718" r:id="rId7"/>
    <p:sldMasterId id="2147484177" r:id="rId8"/>
    <p:sldMasterId id="2147484186" r:id="rId9"/>
    <p:sldMasterId id="2147484180" r:id="rId10"/>
    <p:sldMasterId id="2147484194" r:id="rId11"/>
    <p:sldMasterId id="2147484183" r:id="rId12"/>
    <p:sldMasterId id="2147484202" r:id="rId13"/>
    <p:sldMasterId id="2147484210" r:id="rId14"/>
    <p:sldMasterId id="2147484213" r:id="rId15"/>
    <p:sldMasterId id="2147484054" r:id="rId16"/>
  </p:sldMasterIdLst>
  <p:notesMasterIdLst>
    <p:notesMasterId r:id="rId33"/>
  </p:notesMasterIdLst>
  <p:handoutMasterIdLst>
    <p:handoutMasterId r:id="rId34"/>
  </p:handoutMasterIdLst>
  <p:sldIdLst>
    <p:sldId id="258" r:id="rId17"/>
    <p:sldId id="259" r:id="rId18"/>
    <p:sldId id="287" r:id="rId19"/>
    <p:sldId id="296" r:id="rId20"/>
    <p:sldId id="297" r:id="rId21"/>
    <p:sldId id="298" r:id="rId22"/>
    <p:sldId id="300" r:id="rId23"/>
    <p:sldId id="307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5596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-3304" y="-128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VLogo2011_Horizont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43" y="8572238"/>
            <a:ext cx="1826714" cy="660662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0" dirty="0">
              <a:solidFill>
                <a:srgbClr val="5B5E5B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b="0" smtClean="0">
                <a:solidFill>
                  <a:srgbClr val="5B5E5B"/>
                </a:solidFill>
              </a:rPr>
              <a:t>26 December 2012</a:t>
            </a:r>
            <a:endParaRPr lang="en-US" b="0">
              <a:solidFill>
                <a:srgbClr val="5B5E5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255374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0" smtClean="0">
                <a:solidFill>
                  <a:srgbClr val="5B5E5B"/>
                </a:solidFill>
              </a:rPr>
              <a:t>PowerPoint Sample</a:t>
            </a:r>
            <a:endParaRPr lang="en-US" b="0" dirty="0">
              <a:solidFill>
                <a:srgbClr val="5B5E5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380457" y="8769350"/>
            <a:ext cx="2552156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52E19-BBD8-ED4E-AB14-8D692CD149E0}" type="slidenum">
              <a:rPr lang="en-US" b="0" smtClean="0">
                <a:solidFill>
                  <a:srgbClr val="5B5E5B"/>
                </a:solidFill>
              </a:rPr>
              <a:pPr/>
              <a:t>‹#›</a:t>
            </a:fld>
            <a:endParaRPr lang="en-US" b="0">
              <a:solidFill>
                <a:srgbClr val="5B5E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5566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VLogo2011_Horizont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43" y="8572238"/>
            <a:ext cx="1826714" cy="660662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36332" y="461963"/>
            <a:ext cx="2386405" cy="178980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1165159"/>
            <a:ext cx="5546725" cy="73755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marL="117475" lvl="1" indent="-117475"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339725" lvl="2" indent="-117475"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576263" lvl="3" indent="-117475"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798513" lvl="4" indent="-117475">
              <a:buFont typeface="Arial"/>
              <a:buChar char="•"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255374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380457" y="8769350"/>
            <a:ext cx="2552156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solidFill>
                  <a:schemeClr val="accent3"/>
                </a:solidFill>
              </a:defRPr>
            </a:lvl1pPr>
          </a:lstStyle>
          <a:p>
            <a:fld id="{3A6B988C-719D-C64D-AEE0-78A270D9E1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795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lang="en-US" sz="1200" kern="1200" smtClean="0">
        <a:solidFill>
          <a:srgbClr val="000000"/>
        </a:solidFill>
        <a:latin typeface="Cambria"/>
        <a:ea typeface="+mn-ea"/>
        <a:cs typeface="Cambria"/>
      </a:defRPr>
    </a:lvl1pPr>
    <a:lvl2pPr marL="457200" algn="l" defTabSz="457200" rtl="0" eaLnBrk="1" latinLnBrk="0" hangingPunct="1">
      <a:defRPr lang="en-US" sz="1200" kern="1200" smtClean="0">
        <a:solidFill>
          <a:srgbClr val="000000"/>
        </a:solidFill>
        <a:latin typeface="Cambria"/>
        <a:ea typeface="+mn-ea"/>
        <a:cs typeface="Cambria"/>
      </a:defRPr>
    </a:lvl2pPr>
    <a:lvl3pPr marL="914400" algn="l" defTabSz="457200" rtl="0" eaLnBrk="1" latinLnBrk="0" hangingPunct="1">
      <a:defRPr lang="en-US" sz="1200" kern="1200" smtClean="0">
        <a:solidFill>
          <a:srgbClr val="000000"/>
        </a:solidFill>
        <a:latin typeface="Cambria"/>
        <a:ea typeface="+mn-ea"/>
        <a:cs typeface="Cambria"/>
      </a:defRPr>
    </a:lvl3pPr>
    <a:lvl4pPr marL="1371600" algn="l" defTabSz="457200" rtl="0" eaLnBrk="1" latinLnBrk="0" hangingPunct="1">
      <a:defRPr lang="en-US" sz="1200" kern="1200" smtClean="0">
        <a:solidFill>
          <a:srgbClr val="000000"/>
        </a:solidFill>
        <a:latin typeface="Cambria"/>
        <a:ea typeface="+mn-ea"/>
        <a:cs typeface="Cambria"/>
      </a:defRPr>
    </a:lvl4pPr>
    <a:lvl5pPr marL="1828800" algn="l" defTabSz="457200" rtl="0" eaLnBrk="1" latinLnBrk="0" hangingPunct="1">
      <a:defRPr lang="en-US" sz="1200" kern="1200">
        <a:solidFill>
          <a:srgbClr val="000000"/>
        </a:solidFill>
        <a:latin typeface="Cambria"/>
        <a:ea typeface="+mn-ea"/>
        <a:cs typeface="Cambri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37063" y="461963"/>
            <a:ext cx="2386012" cy="17891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460114"/>
            <a:fld id="{6A491A7E-AFDA-4FC6-8ED1-533FC492B919}" type="slidenum">
              <a:rPr lang="en-US" smtClean="0"/>
              <a:pPr defTabSz="460114"/>
              <a:t>1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37063" y="461963"/>
            <a:ext cx="2386012" cy="178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26 December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988C-719D-C64D-AEE0-78A270D9E1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5" name="Text Placeholder2"/>
          <p:cNvSpPr>
            <a:spLocks noGrp="1"/>
          </p:cNvSpPr>
          <p:nvPr>
            <p:ph type="body" sz="quarter" idx="12"/>
          </p:nvPr>
        </p:nvSpPr>
        <p:spPr>
          <a:xfrm>
            <a:off x="4569638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87463" y="5151481"/>
            <a:ext cx="33123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accent1"/>
                </a:solidFill>
                <a:latin typeface="+mj-lt"/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2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7F77-C258-4660-A811-79C307CCCEB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66-841E-4305-A03A-0D4BF175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Divider -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157288" y="1371601"/>
            <a:ext cx="7403091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57915" y="5151260"/>
            <a:ext cx="34309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58063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ct val="7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53-5ED3-4E82-8A75-A972F5029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Divider - Title and List">
    <p:bg bwMode="gray">
      <p:bgPr>
        <a:solidFill>
          <a:srgbClr val="96A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 noChangeArrowheads="1"/>
          </p:cNvSpPr>
          <p:nvPr>
            <p:ph type="title"/>
          </p:nvPr>
        </p:nvSpPr>
        <p:spPr bwMode="black">
          <a:xfrm>
            <a:off x="1168400" y="1371601"/>
            <a:ext cx="7391979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sz="quarter" idx="13"/>
          </p:nvPr>
        </p:nvSpPr>
        <p:spPr>
          <a:xfrm>
            <a:off x="1168400" y="3059836"/>
            <a:ext cx="5558713" cy="309807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0816-0661-4B93-9942-7D3FE46D2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ption Placeholder"/>
          <p:cNvSpPr>
            <a:spLocks noGrp="1"/>
          </p:cNvSpPr>
          <p:nvPr>
            <p:ph type="body" sz="quarter" idx="26" hasCustomPrompt="1"/>
          </p:nvPr>
        </p:nvSpPr>
        <p:spPr>
          <a:xfrm>
            <a:off x="520700" y="5180013"/>
            <a:ext cx="2352675" cy="439737"/>
          </a:xfrm>
          <a:prstGeom prst="rect">
            <a:avLst/>
          </a:prstGeom>
        </p:spPr>
        <p:txBody>
          <a:bodyPr lIns="0" tIns="91440" rIns="0" bIns="0"/>
          <a:lstStyle>
            <a:lvl1pPr algn="r">
              <a:buNone/>
              <a:defRPr lang="en-US" sz="1000" b="0" kern="0" baseline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Caption</a:t>
            </a:r>
            <a:endParaRPr lang="en-US" dirty="0"/>
          </a:p>
        </p:txBody>
      </p:sp>
      <p:sp>
        <p:nvSpPr>
          <p:cNvPr id="7" name="Picture Placeholder"/>
          <p:cNvSpPr>
            <a:spLocks noGrp="1" noChangeAspect="1"/>
          </p:cNvSpPr>
          <p:nvPr>
            <p:ph type="pic" idx="12"/>
          </p:nvPr>
        </p:nvSpPr>
        <p:spPr>
          <a:xfrm>
            <a:off x="536575" y="804863"/>
            <a:ext cx="2336800" cy="437515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8" name="Take Away Placeholder"/>
          <p:cNvSpPr>
            <a:spLocks noGrp="1"/>
          </p:cNvSpPr>
          <p:nvPr>
            <p:ph type="body" sz="quarter" idx="20"/>
          </p:nvPr>
        </p:nvSpPr>
        <p:spPr>
          <a:xfrm>
            <a:off x="1168400" y="6162675"/>
            <a:ext cx="6267449" cy="549275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7"/>
          </p:nvPr>
        </p:nvSpPr>
        <p:spPr>
          <a:xfrm>
            <a:off x="3225799" y="1962150"/>
            <a:ext cx="5368926" cy="36576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 baseline="0">
                <a:solidFill>
                  <a:schemeClr val="accent3"/>
                </a:solidFill>
                <a:latin typeface="Calibri" pitchFamily="34" charset="0"/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3225799" y="800100"/>
            <a:ext cx="5368926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no more than 2 lines</a:t>
            </a:r>
            <a:endParaRPr lang="en-US" dirty="0"/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3DCB7-4535-4C0F-BDD6-C6F78ECBB0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6" name="Take Away Placeholder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optional take away point</a:t>
            </a:r>
            <a:br>
              <a:rPr lang="en-US" dirty="0" smtClean="0"/>
            </a:br>
            <a:r>
              <a:rPr lang="en-US" dirty="0" smtClean="0"/>
              <a:t>Edit to be 2 lines max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idx="11"/>
          </p:nvPr>
        </p:nvSpPr>
        <p:spPr>
          <a:xfrm>
            <a:off x="1168400" y="1943100"/>
            <a:ext cx="6864349" cy="37607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b="1" baseline="0">
                <a:solidFill>
                  <a:schemeClr val="accent3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1157289" y="800100"/>
            <a:ext cx="687546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6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46059-2E7D-44A0-B918-3C6872AC8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0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2200" b="1" cap="none" baseline="0" dirty="0" smtClean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Edit to be 2 lines max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701146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1157288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9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2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AC2927-35DA-4BC1-82B0-81F7C7F6B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Divider -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157288" y="1371601"/>
            <a:ext cx="7403091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57915" y="5151260"/>
            <a:ext cx="34309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58063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ct val="7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53-5ED3-4E82-8A75-A972F5029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Divider -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157288" y="1371601"/>
            <a:ext cx="7403091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57915" y="5151260"/>
            <a:ext cx="34309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58063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ct val="7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53-5ED3-4E82-8A75-A972F5029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Divider - Title and List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 noChangeArrowheads="1"/>
          </p:cNvSpPr>
          <p:nvPr>
            <p:ph type="title"/>
          </p:nvPr>
        </p:nvSpPr>
        <p:spPr bwMode="black">
          <a:xfrm>
            <a:off x="1168400" y="1371601"/>
            <a:ext cx="7391979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sz="quarter" idx="13"/>
          </p:nvPr>
        </p:nvSpPr>
        <p:spPr>
          <a:xfrm>
            <a:off x="1168400" y="3059836"/>
            <a:ext cx="5558713" cy="309807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0816-0661-4B93-9942-7D3FE46D2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ption Placeholder"/>
          <p:cNvSpPr>
            <a:spLocks noGrp="1"/>
          </p:cNvSpPr>
          <p:nvPr>
            <p:ph type="body" sz="quarter" idx="26" hasCustomPrompt="1"/>
          </p:nvPr>
        </p:nvSpPr>
        <p:spPr>
          <a:xfrm>
            <a:off x="520700" y="5180013"/>
            <a:ext cx="2352675" cy="439737"/>
          </a:xfrm>
          <a:prstGeom prst="rect">
            <a:avLst/>
          </a:prstGeom>
        </p:spPr>
        <p:txBody>
          <a:bodyPr lIns="0" tIns="91440" rIns="0" bIns="0"/>
          <a:lstStyle>
            <a:lvl1pPr algn="r">
              <a:buNone/>
              <a:defRPr lang="en-US" sz="1000" b="0" kern="0" baseline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Caption</a:t>
            </a:r>
            <a:endParaRPr lang="en-US" dirty="0"/>
          </a:p>
        </p:txBody>
      </p:sp>
      <p:sp>
        <p:nvSpPr>
          <p:cNvPr id="7" name="Picture Placeholder"/>
          <p:cNvSpPr>
            <a:spLocks noGrp="1" noChangeAspect="1"/>
          </p:cNvSpPr>
          <p:nvPr>
            <p:ph type="pic" idx="12"/>
          </p:nvPr>
        </p:nvSpPr>
        <p:spPr>
          <a:xfrm>
            <a:off x="536575" y="804863"/>
            <a:ext cx="2336800" cy="437515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8" name="Take Away Placeholder"/>
          <p:cNvSpPr>
            <a:spLocks noGrp="1"/>
          </p:cNvSpPr>
          <p:nvPr>
            <p:ph type="body" sz="quarter" idx="20"/>
          </p:nvPr>
        </p:nvSpPr>
        <p:spPr>
          <a:xfrm>
            <a:off x="1168400" y="6162675"/>
            <a:ext cx="6267449" cy="549275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7"/>
          </p:nvPr>
        </p:nvSpPr>
        <p:spPr>
          <a:xfrm>
            <a:off x="3225799" y="1962150"/>
            <a:ext cx="5368926" cy="36576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 baseline="0">
                <a:solidFill>
                  <a:schemeClr val="accent3"/>
                </a:solidFill>
                <a:latin typeface="Calibri" pitchFamily="34" charset="0"/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3225799" y="800100"/>
            <a:ext cx="5368926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no more than 2 lines</a:t>
            </a:r>
            <a:endParaRPr lang="en-US" dirty="0"/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3DCB7-4535-4C0F-BDD6-C6F78ECBB0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6" name="Take Away Placeholder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optional take away point</a:t>
            </a:r>
            <a:br>
              <a:rPr lang="en-US" dirty="0" smtClean="0"/>
            </a:br>
            <a:r>
              <a:rPr lang="en-US" dirty="0" smtClean="0"/>
              <a:t>Edit to be 2 lines max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idx="11"/>
          </p:nvPr>
        </p:nvSpPr>
        <p:spPr>
          <a:xfrm>
            <a:off x="1168400" y="1943100"/>
            <a:ext cx="6864349" cy="37607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b="1" baseline="0">
                <a:solidFill>
                  <a:schemeClr val="accent3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1157289" y="800100"/>
            <a:ext cx="687546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6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46059-2E7D-44A0-B918-3C6872AC8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0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2200" b="1" cap="none" baseline="0" dirty="0" smtClean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Edit to be 2 lines max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701146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1157288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9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2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AC2927-35DA-4BC1-82B0-81F7C7F6B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3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2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Divider -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157288" y="1371601"/>
            <a:ext cx="7403091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57915" y="5151260"/>
            <a:ext cx="34309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58063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ct val="7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53-5ED3-4E82-8A75-A972F5029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Divider - Title and List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 noChangeArrowheads="1"/>
          </p:cNvSpPr>
          <p:nvPr>
            <p:ph type="title"/>
          </p:nvPr>
        </p:nvSpPr>
        <p:spPr bwMode="black">
          <a:xfrm>
            <a:off x="1168400" y="1371601"/>
            <a:ext cx="7391979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sz="quarter" idx="13"/>
          </p:nvPr>
        </p:nvSpPr>
        <p:spPr>
          <a:xfrm>
            <a:off x="1168400" y="3059836"/>
            <a:ext cx="5558713" cy="309807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0816-0661-4B93-9942-7D3FE46D2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Divider - Title and List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 noChangeArrowheads="1"/>
          </p:cNvSpPr>
          <p:nvPr>
            <p:ph type="title"/>
          </p:nvPr>
        </p:nvSpPr>
        <p:spPr bwMode="black">
          <a:xfrm>
            <a:off x="1168400" y="1371601"/>
            <a:ext cx="7391979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sz="quarter" idx="13"/>
          </p:nvPr>
        </p:nvSpPr>
        <p:spPr>
          <a:xfrm>
            <a:off x="1168400" y="3059836"/>
            <a:ext cx="5558713" cy="309807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0816-0661-4B93-9942-7D3FE46D2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ption Placeholder"/>
          <p:cNvSpPr>
            <a:spLocks noGrp="1"/>
          </p:cNvSpPr>
          <p:nvPr>
            <p:ph type="body" sz="quarter" idx="26" hasCustomPrompt="1"/>
          </p:nvPr>
        </p:nvSpPr>
        <p:spPr>
          <a:xfrm>
            <a:off x="520700" y="5180013"/>
            <a:ext cx="2352675" cy="439737"/>
          </a:xfrm>
          <a:prstGeom prst="rect">
            <a:avLst/>
          </a:prstGeom>
        </p:spPr>
        <p:txBody>
          <a:bodyPr lIns="0" tIns="91440" rIns="0" bIns="0"/>
          <a:lstStyle>
            <a:lvl1pPr algn="r">
              <a:buNone/>
              <a:defRPr lang="en-US" sz="1000" b="0" kern="0" baseline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Caption</a:t>
            </a:r>
            <a:endParaRPr lang="en-US" dirty="0"/>
          </a:p>
        </p:txBody>
      </p:sp>
      <p:sp>
        <p:nvSpPr>
          <p:cNvPr id="7" name="Picture Placeholder"/>
          <p:cNvSpPr>
            <a:spLocks noGrp="1" noChangeAspect="1"/>
          </p:cNvSpPr>
          <p:nvPr>
            <p:ph type="pic" idx="12"/>
          </p:nvPr>
        </p:nvSpPr>
        <p:spPr>
          <a:xfrm>
            <a:off x="536575" y="804863"/>
            <a:ext cx="2336800" cy="437515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8" name="Take Away Placeholder"/>
          <p:cNvSpPr>
            <a:spLocks noGrp="1"/>
          </p:cNvSpPr>
          <p:nvPr>
            <p:ph type="body" sz="quarter" idx="20"/>
          </p:nvPr>
        </p:nvSpPr>
        <p:spPr>
          <a:xfrm>
            <a:off x="1168400" y="6162675"/>
            <a:ext cx="6267449" cy="549275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7"/>
          </p:nvPr>
        </p:nvSpPr>
        <p:spPr>
          <a:xfrm>
            <a:off x="3225799" y="1962150"/>
            <a:ext cx="5368926" cy="36576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 baseline="0">
                <a:solidFill>
                  <a:schemeClr val="accent3"/>
                </a:solidFill>
                <a:latin typeface="Calibri" pitchFamily="34" charset="0"/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3225799" y="800100"/>
            <a:ext cx="5368926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no more than 2 lines</a:t>
            </a:r>
            <a:endParaRPr lang="en-US" dirty="0"/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3DCB7-4535-4C0F-BDD6-C6F78ECBB0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-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6" name="Take Away Placeholder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optional take away point</a:t>
            </a:r>
            <a:br>
              <a:rPr lang="en-US" dirty="0" smtClean="0"/>
            </a:br>
            <a:r>
              <a:rPr lang="en-US" dirty="0" smtClean="0"/>
              <a:t>Edit to be 2 lines max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idx="11"/>
          </p:nvPr>
        </p:nvSpPr>
        <p:spPr>
          <a:xfrm>
            <a:off x="1168400" y="1943100"/>
            <a:ext cx="6864349" cy="37607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b="1" baseline="0">
                <a:solidFill>
                  <a:schemeClr val="accent3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1157289" y="800100"/>
            <a:ext cx="687546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6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46059-2E7D-44A0-B918-3C6872AC8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0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2200" b="1" cap="none" baseline="0" dirty="0" smtClean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Edit to be 2 lines max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701146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1157288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9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2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AC2927-35DA-4BC1-82B0-81F7C7F6B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4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2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Divider -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1157288" y="1371601"/>
            <a:ext cx="7403091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57915" y="5151260"/>
            <a:ext cx="3430919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3000" b="1" cap="all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3000" b="1">
                <a:solidFill>
                  <a:schemeClr val="accent1"/>
                </a:solidFill>
              </a:defRPr>
            </a:lvl2pPr>
            <a:lvl3pPr algn="l">
              <a:buFontTx/>
              <a:buNone/>
              <a:defRPr sz="3000" b="1">
                <a:solidFill>
                  <a:schemeClr val="accent1"/>
                </a:solidFill>
              </a:defRPr>
            </a:lvl3pPr>
            <a:lvl4pPr algn="l">
              <a:buFontTx/>
              <a:buNone/>
              <a:defRPr sz="3000" b="1">
                <a:solidFill>
                  <a:schemeClr val="accent1"/>
                </a:solidFill>
              </a:defRPr>
            </a:lvl4pPr>
            <a:lvl5pPr algn="l">
              <a:buFontTx/>
              <a:buNone/>
              <a:defRPr sz="3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58063" y="5116756"/>
            <a:ext cx="3340100" cy="54133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0" fontAlgn="base" hangingPunct="0">
              <a:lnSpc>
                <a:spcPct val="7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0" fontAlgn="base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  <a:defRPr lang="en-US" sz="1400" b="1" kern="0" dirty="0" smtClean="0">
                <a:solidFill>
                  <a:srgbClr val="00A2E5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1753-5ED3-4E82-8A75-A972F5029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Divider - Title and List"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 noChangeArrowheads="1"/>
          </p:cNvSpPr>
          <p:nvPr>
            <p:ph type="title"/>
          </p:nvPr>
        </p:nvSpPr>
        <p:spPr bwMode="black">
          <a:xfrm>
            <a:off x="1168400" y="1371601"/>
            <a:ext cx="7391979" cy="2574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t"/>
          <a:lstStyle>
            <a:lvl1pPr>
              <a:defRPr sz="6600" cap="all" baseline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sz="quarter" idx="13"/>
          </p:nvPr>
        </p:nvSpPr>
        <p:spPr>
          <a:xfrm>
            <a:off x="1168400" y="3059836"/>
            <a:ext cx="5558713" cy="309807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0816-0661-4B93-9942-7D3FE46D2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2" name="Take-Away Placeholder"/>
          <p:cNvSpPr>
            <a:spLocks noGrp="1"/>
          </p:cNvSpPr>
          <p:nvPr>
            <p:ph type="body" sz="quarter" idx="19"/>
          </p:nvPr>
        </p:nvSpPr>
        <p:spPr>
          <a:xfrm>
            <a:off x="1168401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5"/>
          </p:nvPr>
        </p:nvSpPr>
        <p:spPr>
          <a:xfrm>
            <a:off x="1139825" y="1962150"/>
            <a:ext cx="6864350" cy="3651247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>
                <a:solidFill>
                  <a:schemeClr val="accent3"/>
                </a:solidFill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>
                <a:solidFill>
                  <a:schemeClr val="accent3"/>
                </a:solidFill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ption Placeholder"/>
          <p:cNvSpPr>
            <a:spLocks noGrp="1"/>
          </p:cNvSpPr>
          <p:nvPr>
            <p:ph type="body" sz="quarter" idx="26" hasCustomPrompt="1"/>
          </p:nvPr>
        </p:nvSpPr>
        <p:spPr>
          <a:xfrm>
            <a:off x="520700" y="5180013"/>
            <a:ext cx="2352675" cy="439737"/>
          </a:xfrm>
          <a:prstGeom prst="rect">
            <a:avLst/>
          </a:prstGeom>
        </p:spPr>
        <p:txBody>
          <a:bodyPr lIns="0" tIns="91440" rIns="0" bIns="0"/>
          <a:lstStyle>
            <a:lvl1pPr algn="r">
              <a:buNone/>
              <a:defRPr lang="en-US" sz="1000" b="0" kern="0" baseline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Caption</a:t>
            </a:r>
            <a:endParaRPr lang="en-US" dirty="0"/>
          </a:p>
        </p:txBody>
      </p:sp>
      <p:sp>
        <p:nvSpPr>
          <p:cNvPr id="7" name="Picture Placeholder"/>
          <p:cNvSpPr>
            <a:spLocks noGrp="1" noChangeAspect="1"/>
          </p:cNvSpPr>
          <p:nvPr>
            <p:ph type="pic" idx="12"/>
          </p:nvPr>
        </p:nvSpPr>
        <p:spPr>
          <a:xfrm>
            <a:off x="536575" y="804863"/>
            <a:ext cx="2336800" cy="437515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8" name="Take Away Placeholder"/>
          <p:cNvSpPr>
            <a:spLocks noGrp="1"/>
          </p:cNvSpPr>
          <p:nvPr>
            <p:ph type="body" sz="quarter" idx="20"/>
          </p:nvPr>
        </p:nvSpPr>
        <p:spPr>
          <a:xfrm>
            <a:off x="1168400" y="6162675"/>
            <a:ext cx="6267449" cy="549275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7"/>
          </p:nvPr>
        </p:nvSpPr>
        <p:spPr>
          <a:xfrm>
            <a:off x="3225799" y="1962150"/>
            <a:ext cx="5368926" cy="36576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 baseline="0">
                <a:solidFill>
                  <a:schemeClr val="accent3"/>
                </a:solidFill>
                <a:latin typeface="Calibri" pitchFamily="34" charset="0"/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3225799" y="800100"/>
            <a:ext cx="5368926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no more than 2 lines</a:t>
            </a:r>
            <a:endParaRPr lang="en-US" dirty="0"/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3DCB7-4535-4C0F-BDD6-C6F78ECBB0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6" name="Take Away Placeholder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optional take away point</a:t>
            </a:r>
            <a:br>
              <a:rPr lang="en-US" dirty="0" smtClean="0"/>
            </a:br>
            <a:r>
              <a:rPr lang="en-US" dirty="0" smtClean="0"/>
              <a:t>Edit to be 2 lines max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idx="11"/>
          </p:nvPr>
        </p:nvSpPr>
        <p:spPr>
          <a:xfrm>
            <a:off x="1168400" y="1943100"/>
            <a:ext cx="6864349" cy="37607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b="1" baseline="0">
                <a:solidFill>
                  <a:schemeClr val="accent3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1157289" y="800100"/>
            <a:ext cx="687546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6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46059-2E7D-44A0-B918-3C6872AC8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0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2200" b="1" cap="none" baseline="0" dirty="0" smtClean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Edit to be 2 lines max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701146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1157288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9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2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AC2927-35DA-4BC1-82B0-81F7C7F6B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5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A">
    <p:bg bwMode="black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"/>
          <p:cNvSpPr>
            <a:spLocks noGrp="1"/>
          </p:cNvSpPr>
          <p:nvPr>
            <p:ph idx="11" hasCustomPrompt="1"/>
          </p:nvPr>
        </p:nvSpPr>
        <p:spPr>
          <a:xfrm>
            <a:off x="1168400" y="2781300"/>
            <a:ext cx="1825625" cy="1617663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insert client logo</a:t>
            </a:r>
          </a:p>
        </p:txBody>
      </p:sp>
      <p:sp>
        <p:nvSpPr>
          <p:cNvPr id="2" name="Ampersand"/>
          <p:cNvSpPr>
            <a:spLocks noEditPoints="1"/>
          </p:cNvSpPr>
          <p:nvPr userDrawn="1"/>
        </p:nvSpPr>
        <p:spPr bwMode="white">
          <a:xfrm>
            <a:off x="3578185" y="1735174"/>
            <a:ext cx="2233288" cy="2663754"/>
          </a:xfrm>
          <a:custGeom>
            <a:avLst/>
            <a:gdLst/>
            <a:ahLst/>
            <a:cxnLst>
              <a:cxn ang="0">
                <a:pos x="1452" y="2486"/>
              </a:cxn>
              <a:cxn ang="0">
                <a:pos x="1236" y="2604"/>
              </a:cxn>
              <a:cxn ang="0">
                <a:pos x="996" y="2672"/>
              </a:cxn>
              <a:cxn ang="0">
                <a:pos x="794" y="2682"/>
              </a:cxn>
              <a:cxn ang="0">
                <a:pos x="584" y="2654"/>
              </a:cxn>
              <a:cxn ang="0">
                <a:pos x="396" y="2586"/>
              </a:cxn>
              <a:cxn ang="0">
                <a:pos x="240" y="2480"/>
              </a:cxn>
              <a:cxn ang="0">
                <a:pos x="118" y="2342"/>
              </a:cxn>
              <a:cxn ang="0">
                <a:pos x="36" y="2172"/>
              </a:cxn>
              <a:cxn ang="0">
                <a:pos x="0" y="1976"/>
              </a:cxn>
              <a:cxn ang="0">
                <a:pos x="8" y="1806"/>
              </a:cxn>
              <a:cxn ang="0">
                <a:pos x="96" y="1546"/>
              </a:cxn>
              <a:cxn ang="0">
                <a:pos x="276" y="1338"/>
              </a:cxn>
              <a:cxn ang="0">
                <a:pos x="484" y="1212"/>
              </a:cxn>
              <a:cxn ang="0">
                <a:pos x="376" y="1016"/>
              </a:cxn>
              <a:cxn ang="0">
                <a:pos x="326" y="854"/>
              </a:cxn>
              <a:cxn ang="0">
                <a:pos x="310" y="690"/>
              </a:cxn>
              <a:cxn ang="0">
                <a:pos x="318" y="584"/>
              </a:cxn>
              <a:cxn ang="0">
                <a:pos x="360" y="426"/>
              </a:cxn>
              <a:cxn ang="0">
                <a:pos x="442" y="282"/>
              </a:cxn>
              <a:cxn ang="0">
                <a:pos x="558" y="162"/>
              </a:cxn>
              <a:cxn ang="0">
                <a:pos x="710" y="70"/>
              </a:cxn>
              <a:cxn ang="0">
                <a:pos x="896" y="14"/>
              </a:cxn>
              <a:cxn ang="0">
                <a:pos x="1066" y="0"/>
              </a:cxn>
              <a:cxn ang="0">
                <a:pos x="1254" y="20"/>
              </a:cxn>
              <a:cxn ang="0">
                <a:pos x="1418" y="78"/>
              </a:cxn>
              <a:cxn ang="0">
                <a:pos x="1554" y="168"/>
              </a:cxn>
              <a:cxn ang="0">
                <a:pos x="1660" y="286"/>
              </a:cxn>
              <a:cxn ang="0">
                <a:pos x="1732" y="428"/>
              </a:cxn>
              <a:cxn ang="0">
                <a:pos x="1766" y="586"/>
              </a:cxn>
              <a:cxn ang="0">
                <a:pos x="1768" y="694"/>
              </a:cxn>
              <a:cxn ang="0">
                <a:pos x="1748" y="842"/>
              </a:cxn>
              <a:cxn ang="0">
                <a:pos x="1698" y="972"/>
              </a:cxn>
              <a:cxn ang="0">
                <a:pos x="1588" y="1124"/>
              </a:cxn>
              <a:cxn ang="0">
                <a:pos x="1356" y="1290"/>
              </a:cxn>
              <a:cxn ang="0">
                <a:pos x="1638" y="1584"/>
              </a:cxn>
              <a:cxn ang="0">
                <a:pos x="2222" y="1472"/>
              </a:cxn>
              <a:cxn ang="0">
                <a:pos x="1940" y="1956"/>
              </a:cxn>
              <a:cxn ang="0">
                <a:pos x="1262" y="2066"/>
              </a:cxn>
              <a:cxn ang="0">
                <a:pos x="702" y="1614"/>
              </a:cxn>
              <a:cxn ang="0">
                <a:pos x="608" y="1718"/>
              </a:cxn>
              <a:cxn ang="0">
                <a:pos x="560" y="1832"/>
              </a:cxn>
              <a:cxn ang="0">
                <a:pos x="552" y="1910"/>
              </a:cxn>
              <a:cxn ang="0">
                <a:pos x="592" y="2062"/>
              </a:cxn>
              <a:cxn ang="0">
                <a:pos x="702" y="2166"/>
              </a:cxn>
              <a:cxn ang="0">
                <a:pos x="864" y="2214"/>
              </a:cxn>
              <a:cxn ang="0">
                <a:pos x="972" y="2210"/>
              </a:cxn>
              <a:cxn ang="0">
                <a:pos x="1176" y="2128"/>
              </a:cxn>
              <a:cxn ang="0">
                <a:pos x="1292" y="686"/>
              </a:cxn>
              <a:cxn ang="0">
                <a:pos x="1274" y="586"/>
              </a:cxn>
              <a:cxn ang="0">
                <a:pos x="1210" y="496"/>
              </a:cxn>
              <a:cxn ang="0">
                <a:pos x="1106" y="450"/>
              </a:cxn>
              <a:cxn ang="0">
                <a:pos x="1004" y="450"/>
              </a:cxn>
              <a:cxn ang="0">
                <a:pos x="896" y="502"/>
              </a:cxn>
              <a:cxn ang="0">
                <a:pos x="830" y="602"/>
              </a:cxn>
              <a:cxn ang="0">
                <a:pos x="814" y="716"/>
              </a:cxn>
              <a:cxn ang="0">
                <a:pos x="848" y="876"/>
              </a:cxn>
              <a:cxn ang="0">
                <a:pos x="960" y="1040"/>
              </a:cxn>
              <a:cxn ang="0">
                <a:pos x="1132" y="954"/>
              </a:cxn>
              <a:cxn ang="0">
                <a:pos x="1244" y="854"/>
              </a:cxn>
              <a:cxn ang="0">
                <a:pos x="1290" y="724"/>
              </a:cxn>
            </a:cxnLst>
            <a:rect l="0" t="0" r="r" b="b"/>
            <a:pathLst>
              <a:path w="2262" h="2698">
                <a:moveTo>
                  <a:pt x="1570" y="2394"/>
                </a:moveTo>
                <a:lnTo>
                  <a:pt x="1570" y="2394"/>
                </a:lnTo>
                <a:lnTo>
                  <a:pt x="1532" y="2426"/>
                </a:lnTo>
                <a:lnTo>
                  <a:pt x="1492" y="2456"/>
                </a:lnTo>
                <a:lnTo>
                  <a:pt x="1452" y="2486"/>
                </a:lnTo>
                <a:lnTo>
                  <a:pt x="1410" y="2512"/>
                </a:lnTo>
                <a:lnTo>
                  <a:pt x="1368" y="2538"/>
                </a:lnTo>
                <a:lnTo>
                  <a:pt x="1326" y="2562"/>
                </a:lnTo>
                <a:lnTo>
                  <a:pt x="1282" y="2584"/>
                </a:lnTo>
                <a:lnTo>
                  <a:pt x="1236" y="2604"/>
                </a:lnTo>
                <a:lnTo>
                  <a:pt x="1190" y="2622"/>
                </a:lnTo>
                <a:lnTo>
                  <a:pt x="1144" y="2638"/>
                </a:lnTo>
                <a:lnTo>
                  <a:pt x="1094" y="2652"/>
                </a:lnTo>
                <a:lnTo>
                  <a:pt x="1046" y="2662"/>
                </a:lnTo>
                <a:lnTo>
                  <a:pt x="996" y="2672"/>
                </a:lnTo>
                <a:lnTo>
                  <a:pt x="944" y="2678"/>
                </a:lnTo>
                <a:lnTo>
                  <a:pt x="892" y="2682"/>
                </a:lnTo>
                <a:lnTo>
                  <a:pt x="838" y="2684"/>
                </a:lnTo>
                <a:lnTo>
                  <a:pt x="838" y="2684"/>
                </a:lnTo>
                <a:lnTo>
                  <a:pt x="794" y="2682"/>
                </a:lnTo>
                <a:lnTo>
                  <a:pt x="750" y="2680"/>
                </a:lnTo>
                <a:lnTo>
                  <a:pt x="708" y="2676"/>
                </a:lnTo>
                <a:lnTo>
                  <a:pt x="664" y="2670"/>
                </a:lnTo>
                <a:lnTo>
                  <a:pt x="624" y="2662"/>
                </a:lnTo>
                <a:lnTo>
                  <a:pt x="584" y="2654"/>
                </a:lnTo>
                <a:lnTo>
                  <a:pt x="544" y="2644"/>
                </a:lnTo>
                <a:lnTo>
                  <a:pt x="506" y="2630"/>
                </a:lnTo>
                <a:lnTo>
                  <a:pt x="468" y="2618"/>
                </a:lnTo>
                <a:lnTo>
                  <a:pt x="432" y="2602"/>
                </a:lnTo>
                <a:lnTo>
                  <a:pt x="396" y="2586"/>
                </a:lnTo>
                <a:lnTo>
                  <a:pt x="362" y="2568"/>
                </a:lnTo>
                <a:lnTo>
                  <a:pt x="330" y="2548"/>
                </a:lnTo>
                <a:lnTo>
                  <a:pt x="298" y="2526"/>
                </a:lnTo>
                <a:lnTo>
                  <a:pt x="268" y="2504"/>
                </a:lnTo>
                <a:lnTo>
                  <a:pt x="240" y="2480"/>
                </a:lnTo>
                <a:lnTo>
                  <a:pt x="212" y="2456"/>
                </a:lnTo>
                <a:lnTo>
                  <a:pt x="186" y="2430"/>
                </a:lnTo>
                <a:lnTo>
                  <a:pt x="162" y="2402"/>
                </a:lnTo>
                <a:lnTo>
                  <a:pt x="138" y="2372"/>
                </a:lnTo>
                <a:lnTo>
                  <a:pt x="118" y="2342"/>
                </a:lnTo>
                <a:lnTo>
                  <a:pt x="98" y="2310"/>
                </a:lnTo>
                <a:lnTo>
                  <a:pt x="80" y="2278"/>
                </a:lnTo>
                <a:lnTo>
                  <a:pt x="64" y="2244"/>
                </a:lnTo>
                <a:lnTo>
                  <a:pt x="48" y="2210"/>
                </a:lnTo>
                <a:lnTo>
                  <a:pt x="36" y="2172"/>
                </a:lnTo>
                <a:lnTo>
                  <a:pt x="26" y="2136"/>
                </a:lnTo>
                <a:lnTo>
                  <a:pt x="16" y="2098"/>
                </a:lnTo>
                <a:lnTo>
                  <a:pt x="8" y="2058"/>
                </a:lnTo>
                <a:lnTo>
                  <a:pt x="4" y="2016"/>
                </a:lnTo>
                <a:lnTo>
                  <a:pt x="0" y="1976"/>
                </a:lnTo>
                <a:lnTo>
                  <a:pt x="0" y="1932"/>
                </a:lnTo>
                <a:lnTo>
                  <a:pt x="0" y="1924"/>
                </a:lnTo>
                <a:lnTo>
                  <a:pt x="0" y="1924"/>
                </a:lnTo>
                <a:lnTo>
                  <a:pt x="2" y="1864"/>
                </a:lnTo>
                <a:lnTo>
                  <a:pt x="8" y="1806"/>
                </a:lnTo>
                <a:lnTo>
                  <a:pt x="18" y="1748"/>
                </a:lnTo>
                <a:lnTo>
                  <a:pt x="32" y="1694"/>
                </a:lnTo>
                <a:lnTo>
                  <a:pt x="48" y="1642"/>
                </a:lnTo>
                <a:lnTo>
                  <a:pt x="70" y="1592"/>
                </a:lnTo>
                <a:lnTo>
                  <a:pt x="96" y="1546"/>
                </a:lnTo>
                <a:lnTo>
                  <a:pt x="124" y="1500"/>
                </a:lnTo>
                <a:lnTo>
                  <a:pt x="158" y="1456"/>
                </a:lnTo>
                <a:lnTo>
                  <a:pt x="194" y="1416"/>
                </a:lnTo>
                <a:lnTo>
                  <a:pt x="234" y="1376"/>
                </a:lnTo>
                <a:lnTo>
                  <a:pt x="276" y="1338"/>
                </a:lnTo>
                <a:lnTo>
                  <a:pt x="324" y="1304"/>
                </a:lnTo>
                <a:lnTo>
                  <a:pt x="374" y="1270"/>
                </a:lnTo>
                <a:lnTo>
                  <a:pt x="428" y="1240"/>
                </a:lnTo>
                <a:lnTo>
                  <a:pt x="484" y="1212"/>
                </a:lnTo>
                <a:lnTo>
                  <a:pt x="484" y="1212"/>
                </a:lnTo>
                <a:lnTo>
                  <a:pt x="442" y="1144"/>
                </a:lnTo>
                <a:lnTo>
                  <a:pt x="424" y="1112"/>
                </a:lnTo>
                <a:lnTo>
                  <a:pt x="406" y="1080"/>
                </a:lnTo>
                <a:lnTo>
                  <a:pt x="390" y="1048"/>
                </a:lnTo>
                <a:lnTo>
                  <a:pt x="376" y="1016"/>
                </a:lnTo>
                <a:lnTo>
                  <a:pt x="364" y="982"/>
                </a:lnTo>
                <a:lnTo>
                  <a:pt x="352" y="950"/>
                </a:lnTo>
                <a:lnTo>
                  <a:pt x="342" y="918"/>
                </a:lnTo>
                <a:lnTo>
                  <a:pt x="334" y="886"/>
                </a:lnTo>
                <a:lnTo>
                  <a:pt x="326" y="854"/>
                </a:lnTo>
                <a:lnTo>
                  <a:pt x="320" y="822"/>
                </a:lnTo>
                <a:lnTo>
                  <a:pt x="316" y="790"/>
                </a:lnTo>
                <a:lnTo>
                  <a:pt x="312" y="756"/>
                </a:lnTo>
                <a:lnTo>
                  <a:pt x="310" y="724"/>
                </a:lnTo>
                <a:lnTo>
                  <a:pt x="310" y="690"/>
                </a:lnTo>
                <a:lnTo>
                  <a:pt x="310" y="684"/>
                </a:lnTo>
                <a:lnTo>
                  <a:pt x="310" y="684"/>
                </a:lnTo>
                <a:lnTo>
                  <a:pt x="310" y="650"/>
                </a:lnTo>
                <a:lnTo>
                  <a:pt x="314" y="616"/>
                </a:lnTo>
                <a:lnTo>
                  <a:pt x="318" y="584"/>
                </a:lnTo>
                <a:lnTo>
                  <a:pt x="322" y="552"/>
                </a:lnTo>
                <a:lnTo>
                  <a:pt x="330" y="520"/>
                </a:lnTo>
                <a:lnTo>
                  <a:pt x="338" y="488"/>
                </a:lnTo>
                <a:lnTo>
                  <a:pt x="348" y="456"/>
                </a:lnTo>
                <a:lnTo>
                  <a:pt x="360" y="426"/>
                </a:lnTo>
                <a:lnTo>
                  <a:pt x="374" y="396"/>
                </a:lnTo>
                <a:lnTo>
                  <a:pt x="388" y="366"/>
                </a:lnTo>
                <a:lnTo>
                  <a:pt x="404" y="338"/>
                </a:lnTo>
                <a:lnTo>
                  <a:pt x="422" y="310"/>
                </a:lnTo>
                <a:lnTo>
                  <a:pt x="442" y="282"/>
                </a:lnTo>
                <a:lnTo>
                  <a:pt x="462" y="256"/>
                </a:lnTo>
                <a:lnTo>
                  <a:pt x="484" y="232"/>
                </a:lnTo>
                <a:lnTo>
                  <a:pt x="508" y="208"/>
                </a:lnTo>
                <a:lnTo>
                  <a:pt x="532" y="184"/>
                </a:lnTo>
                <a:lnTo>
                  <a:pt x="558" y="162"/>
                </a:lnTo>
                <a:lnTo>
                  <a:pt x="586" y="142"/>
                </a:lnTo>
                <a:lnTo>
                  <a:pt x="616" y="122"/>
                </a:lnTo>
                <a:lnTo>
                  <a:pt x="646" y="102"/>
                </a:lnTo>
                <a:lnTo>
                  <a:pt x="678" y="86"/>
                </a:lnTo>
                <a:lnTo>
                  <a:pt x="710" y="70"/>
                </a:lnTo>
                <a:lnTo>
                  <a:pt x="746" y="56"/>
                </a:lnTo>
                <a:lnTo>
                  <a:pt x="780" y="42"/>
                </a:lnTo>
                <a:lnTo>
                  <a:pt x="818" y="32"/>
                </a:lnTo>
                <a:lnTo>
                  <a:pt x="856" y="22"/>
                </a:lnTo>
                <a:lnTo>
                  <a:pt x="896" y="14"/>
                </a:lnTo>
                <a:lnTo>
                  <a:pt x="936" y="8"/>
                </a:lnTo>
                <a:lnTo>
                  <a:pt x="978" y="2"/>
                </a:lnTo>
                <a:lnTo>
                  <a:pt x="1022" y="0"/>
                </a:lnTo>
                <a:lnTo>
                  <a:pt x="1066" y="0"/>
                </a:lnTo>
                <a:lnTo>
                  <a:pt x="1066" y="0"/>
                </a:lnTo>
                <a:lnTo>
                  <a:pt x="1106" y="0"/>
                </a:lnTo>
                <a:lnTo>
                  <a:pt x="1144" y="2"/>
                </a:lnTo>
                <a:lnTo>
                  <a:pt x="1182" y="6"/>
                </a:lnTo>
                <a:lnTo>
                  <a:pt x="1218" y="12"/>
                </a:lnTo>
                <a:lnTo>
                  <a:pt x="1254" y="20"/>
                </a:lnTo>
                <a:lnTo>
                  <a:pt x="1290" y="28"/>
                </a:lnTo>
                <a:lnTo>
                  <a:pt x="1322" y="38"/>
                </a:lnTo>
                <a:lnTo>
                  <a:pt x="1356" y="50"/>
                </a:lnTo>
                <a:lnTo>
                  <a:pt x="1388" y="64"/>
                </a:lnTo>
                <a:lnTo>
                  <a:pt x="1418" y="78"/>
                </a:lnTo>
                <a:lnTo>
                  <a:pt x="1448" y="94"/>
                </a:lnTo>
                <a:lnTo>
                  <a:pt x="1476" y="110"/>
                </a:lnTo>
                <a:lnTo>
                  <a:pt x="1502" y="128"/>
                </a:lnTo>
                <a:lnTo>
                  <a:pt x="1528" y="148"/>
                </a:lnTo>
                <a:lnTo>
                  <a:pt x="1554" y="168"/>
                </a:lnTo>
                <a:lnTo>
                  <a:pt x="1578" y="190"/>
                </a:lnTo>
                <a:lnTo>
                  <a:pt x="1600" y="212"/>
                </a:lnTo>
                <a:lnTo>
                  <a:pt x="1620" y="236"/>
                </a:lnTo>
                <a:lnTo>
                  <a:pt x="1640" y="260"/>
                </a:lnTo>
                <a:lnTo>
                  <a:pt x="1660" y="286"/>
                </a:lnTo>
                <a:lnTo>
                  <a:pt x="1676" y="312"/>
                </a:lnTo>
                <a:lnTo>
                  <a:pt x="1692" y="340"/>
                </a:lnTo>
                <a:lnTo>
                  <a:pt x="1706" y="368"/>
                </a:lnTo>
                <a:lnTo>
                  <a:pt x="1720" y="398"/>
                </a:lnTo>
                <a:lnTo>
                  <a:pt x="1732" y="428"/>
                </a:lnTo>
                <a:lnTo>
                  <a:pt x="1742" y="458"/>
                </a:lnTo>
                <a:lnTo>
                  <a:pt x="1750" y="488"/>
                </a:lnTo>
                <a:lnTo>
                  <a:pt x="1756" y="520"/>
                </a:lnTo>
                <a:lnTo>
                  <a:pt x="1762" y="554"/>
                </a:lnTo>
                <a:lnTo>
                  <a:pt x="1766" y="586"/>
                </a:lnTo>
                <a:lnTo>
                  <a:pt x="1768" y="620"/>
                </a:lnTo>
                <a:lnTo>
                  <a:pt x="1770" y="654"/>
                </a:lnTo>
                <a:lnTo>
                  <a:pt x="1770" y="660"/>
                </a:lnTo>
                <a:lnTo>
                  <a:pt x="1770" y="660"/>
                </a:lnTo>
                <a:lnTo>
                  <a:pt x="1768" y="694"/>
                </a:lnTo>
                <a:lnTo>
                  <a:pt x="1768" y="724"/>
                </a:lnTo>
                <a:lnTo>
                  <a:pt x="1764" y="756"/>
                </a:lnTo>
                <a:lnTo>
                  <a:pt x="1760" y="786"/>
                </a:lnTo>
                <a:lnTo>
                  <a:pt x="1754" y="814"/>
                </a:lnTo>
                <a:lnTo>
                  <a:pt x="1748" y="842"/>
                </a:lnTo>
                <a:lnTo>
                  <a:pt x="1740" y="870"/>
                </a:lnTo>
                <a:lnTo>
                  <a:pt x="1732" y="896"/>
                </a:lnTo>
                <a:lnTo>
                  <a:pt x="1722" y="922"/>
                </a:lnTo>
                <a:lnTo>
                  <a:pt x="1710" y="948"/>
                </a:lnTo>
                <a:lnTo>
                  <a:pt x="1698" y="972"/>
                </a:lnTo>
                <a:lnTo>
                  <a:pt x="1686" y="996"/>
                </a:lnTo>
                <a:lnTo>
                  <a:pt x="1672" y="1020"/>
                </a:lnTo>
                <a:lnTo>
                  <a:pt x="1656" y="1042"/>
                </a:lnTo>
                <a:lnTo>
                  <a:pt x="1624" y="1084"/>
                </a:lnTo>
                <a:lnTo>
                  <a:pt x="1588" y="1124"/>
                </a:lnTo>
                <a:lnTo>
                  <a:pt x="1548" y="1162"/>
                </a:lnTo>
                <a:lnTo>
                  <a:pt x="1504" y="1198"/>
                </a:lnTo>
                <a:lnTo>
                  <a:pt x="1458" y="1230"/>
                </a:lnTo>
                <a:lnTo>
                  <a:pt x="1408" y="1262"/>
                </a:lnTo>
                <a:lnTo>
                  <a:pt x="1356" y="1290"/>
                </a:lnTo>
                <a:lnTo>
                  <a:pt x="1302" y="1316"/>
                </a:lnTo>
                <a:lnTo>
                  <a:pt x="1244" y="1342"/>
                </a:lnTo>
                <a:lnTo>
                  <a:pt x="1576" y="1686"/>
                </a:lnTo>
                <a:lnTo>
                  <a:pt x="1576" y="1686"/>
                </a:lnTo>
                <a:lnTo>
                  <a:pt x="1638" y="1584"/>
                </a:lnTo>
                <a:lnTo>
                  <a:pt x="1700" y="1474"/>
                </a:lnTo>
                <a:lnTo>
                  <a:pt x="1760" y="1360"/>
                </a:lnTo>
                <a:lnTo>
                  <a:pt x="1820" y="1240"/>
                </a:lnTo>
                <a:lnTo>
                  <a:pt x="2222" y="1472"/>
                </a:lnTo>
                <a:lnTo>
                  <a:pt x="2222" y="1472"/>
                </a:lnTo>
                <a:lnTo>
                  <a:pt x="2148" y="1610"/>
                </a:lnTo>
                <a:lnTo>
                  <a:pt x="2070" y="1750"/>
                </a:lnTo>
                <a:lnTo>
                  <a:pt x="2028" y="1818"/>
                </a:lnTo>
                <a:lnTo>
                  <a:pt x="1984" y="1888"/>
                </a:lnTo>
                <a:lnTo>
                  <a:pt x="1940" y="1956"/>
                </a:lnTo>
                <a:lnTo>
                  <a:pt x="1894" y="2022"/>
                </a:lnTo>
                <a:lnTo>
                  <a:pt x="2262" y="2404"/>
                </a:lnTo>
                <a:lnTo>
                  <a:pt x="1858" y="2698"/>
                </a:lnTo>
                <a:lnTo>
                  <a:pt x="1570" y="2394"/>
                </a:lnTo>
                <a:close/>
                <a:moveTo>
                  <a:pt x="1262" y="2066"/>
                </a:moveTo>
                <a:lnTo>
                  <a:pt x="784" y="1560"/>
                </a:lnTo>
                <a:lnTo>
                  <a:pt x="784" y="1560"/>
                </a:lnTo>
                <a:lnTo>
                  <a:pt x="756" y="1578"/>
                </a:lnTo>
                <a:lnTo>
                  <a:pt x="728" y="1596"/>
                </a:lnTo>
                <a:lnTo>
                  <a:pt x="702" y="1614"/>
                </a:lnTo>
                <a:lnTo>
                  <a:pt x="680" y="1634"/>
                </a:lnTo>
                <a:lnTo>
                  <a:pt x="658" y="1654"/>
                </a:lnTo>
                <a:lnTo>
                  <a:pt x="640" y="1674"/>
                </a:lnTo>
                <a:lnTo>
                  <a:pt x="622" y="1696"/>
                </a:lnTo>
                <a:lnTo>
                  <a:pt x="608" y="1718"/>
                </a:lnTo>
                <a:lnTo>
                  <a:pt x="594" y="1740"/>
                </a:lnTo>
                <a:lnTo>
                  <a:pt x="582" y="1762"/>
                </a:lnTo>
                <a:lnTo>
                  <a:pt x="574" y="1786"/>
                </a:lnTo>
                <a:lnTo>
                  <a:pt x="566" y="1808"/>
                </a:lnTo>
                <a:lnTo>
                  <a:pt x="560" y="1832"/>
                </a:lnTo>
                <a:lnTo>
                  <a:pt x="556" y="1856"/>
                </a:lnTo>
                <a:lnTo>
                  <a:pt x="554" y="1878"/>
                </a:lnTo>
                <a:lnTo>
                  <a:pt x="552" y="1902"/>
                </a:lnTo>
                <a:lnTo>
                  <a:pt x="552" y="1910"/>
                </a:lnTo>
                <a:lnTo>
                  <a:pt x="552" y="1910"/>
                </a:lnTo>
                <a:lnTo>
                  <a:pt x="554" y="1944"/>
                </a:lnTo>
                <a:lnTo>
                  <a:pt x="560" y="1976"/>
                </a:lnTo>
                <a:lnTo>
                  <a:pt x="568" y="2006"/>
                </a:lnTo>
                <a:lnTo>
                  <a:pt x="578" y="2034"/>
                </a:lnTo>
                <a:lnTo>
                  <a:pt x="592" y="2062"/>
                </a:lnTo>
                <a:lnTo>
                  <a:pt x="610" y="2086"/>
                </a:lnTo>
                <a:lnTo>
                  <a:pt x="630" y="2110"/>
                </a:lnTo>
                <a:lnTo>
                  <a:pt x="652" y="2130"/>
                </a:lnTo>
                <a:lnTo>
                  <a:pt x="676" y="2150"/>
                </a:lnTo>
                <a:lnTo>
                  <a:pt x="702" y="2166"/>
                </a:lnTo>
                <a:lnTo>
                  <a:pt x="732" y="2180"/>
                </a:lnTo>
                <a:lnTo>
                  <a:pt x="762" y="2192"/>
                </a:lnTo>
                <a:lnTo>
                  <a:pt x="794" y="2202"/>
                </a:lnTo>
                <a:lnTo>
                  <a:pt x="828" y="2210"/>
                </a:lnTo>
                <a:lnTo>
                  <a:pt x="864" y="2214"/>
                </a:lnTo>
                <a:lnTo>
                  <a:pt x="902" y="2214"/>
                </a:lnTo>
                <a:lnTo>
                  <a:pt x="902" y="2214"/>
                </a:lnTo>
                <a:lnTo>
                  <a:pt x="926" y="2214"/>
                </a:lnTo>
                <a:lnTo>
                  <a:pt x="950" y="2212"/>
                </a:lnTo>
                <a:lnTo>
                  <a:pt x="972" y="2210"/>
                </a:lnTo>
                <a:lnTo>
                  <a:pt x="996" y="2204"/>
                </a:lnTo>
                <a:lnTo>
                  <a:pt x="1042" y="2192"/>
                </a:lnTo>
                <a:lnTo>
                  <a:pt x="1086" y="2176"/>
                </a:lnTo>
                <a:lnTo>
                  <a:pt x="1132" y="2154"/>
                </a:lnTo>
                <a:lnTo>
                  <a:pt x="1176" y="2128"/>
                </a:lnTo>
                <a:lnTo>
                  <a:pt x="1220" y="2100"/>
                </a:lnTo>
                <a:lnTo>
                  <a:pt x="1262" y="2066"/>
                </a:lnTo>
                <a:lnTo>
                  <a:pt x="1262" y="2066"/>
                </a:lnTo>
                <a:close/>
                <a:moveTo>
                  <a:pt x="1292" y="694"/>
                </a:moveTo>
                <a:lnTo>
                  <a:pt x="1292" y="686"/>
                </a:lnTo>
                <a:lnTo>
                  <a:pt x="1292" y="686"/>
                </a:lnTo>
                <a:lnTo>
                  <a:pt x="1290" y="660"/>
                </a:lnTo>
                <a:lnTo>
                  <a:pt x="1286" y="634"/>
                </a:lnTo>
                <a:lnTo>
                  <a:pt x="1282" y="610"/>
                </a:lnTo>
                <a:lnTo>
                  <a:pt x="1274" y="586"/>
                </a:lnTo>
                <a:lnTo>
                  <a:pt x="1264" y="564"/>
                </a:lnTo>
                <a:lnTo>
                  <a:pt x="1254" y="546"/>
                </a:lnTo>
                <a:lnTo>
                  <a:pt x="1240" y="526"/>
                </a:lnTo>
                <a:lnTo>
                  <a:pt x="1226" y="510"/>
                </a:lnTo>
                <a:lnTo>
                  <a:pt x="1210" y="496"/>
                </a:lnTo>
                <a:lnTo>
                  <a:pt x="1192" y="482"/>
                </a:lnTo>
                <a:lnTo>
                  <a:pt x="1172" y="472"/>
                </a:lnTo>
                <a:lnTo>
                  <a:pt x="1152" y="462"/>
                </a:lnTo>
                <a:lnTo>
                  <a:pt x="1130" y="454"/>
                </a:lnTo>
                <a:lnTo>
                  <a:pt x="1106" y="450"/>
                </a:lnTo>
                <a:lnTo>
                  <a:pt x="1082" y="446"/>
                </a:lnTo>
                <a:lnTo>
                  <a:pt x="1056" y="446"/>
                </a:lnTo>
                <a:lnTo>
                  <a:pt x="1056" y="446"/>
                </a:lnTo>
                <a:lnTo>
                  <a:pt x="1030" y="446"/>
                </a:lnTo>
                <a:lnTo>
                  <a:pt x="1004" y="450"/>
                </a:lnTo>
                <a:lnTo>
                  <a:pt x="980" y="456"/>
                </a:lnTo>
                <a:lnTo>
                  <a:pt x="956" y="464"/>
                </a:lnTo>
                <a:lnTo>
                  <a:pt x="934" y="474"/>
                </a:lnTo>
                <a:lnTo>
                  <a:pt x="914" y="488"/>
                </a:lnTo>
                <a:lnTo>
                  <a:pt x="896" y="502"/>
                </a:lnTo>
                <a:lnTo>
                  <a:pt x="880" y="518"/>
                </a:lnTo>
                <a:lnTo>
                  <a:pt x="864" y="536"/>
                </a:lnTo>
                <a:lnTo>
                  <a:pt x="852" y="558"/>
                </a:lnTo>
                <a:lnTo>
                  <a:pt x="840" y="578"/>
                </a:lnTo>
                <a:lnTo>
                  <a:pt x="830" y="602"/>
                </a:lnTo>
                <a:lnTo>
                  <a:pt x="824" y="626"/>
                </a:lnTo>
                <a:lnTo>
                  <a:pt x="818" y="652"/>
                </a:lnTo>
                <a:lnTo>
                  <a:pt x="814" y="680"/>
                </a:lnTo>
                <a:lnTo>
                  <a:pt x="814" y="710"/>
                </a:lnTo>
                <a:lnTo>
                  <a:pt x="814" y="716"/>
                </a:lnTo>
                <a:lnTo>
                  <a:pt x="814" y="716"/>
                </a:lnTo>
                <a:lnTo>
                  <a:pt x="816" y="758"/>
                </a:lnTo>
                <a:lnTo>
                  <a:pt x="822" y="798"/>
                </a:lnTo>
                <a:lnTo>
                  <a:pt x="832" y="838"/>
                </a:lnTo>
                <a:lnTo>
                  <a:pt x="848" y="876"/>
                </a:lnTo>
                <a:lnTo>
                  <a:pt x="868" y="914"/>
                </a:lnTo>
                <a:lnTo>
                  <a:pt x="894" y="954"/>
                </a:lnTo>
                <a:lnTo>
                  <a:pt x="924" y="996"/>
                </a:lnTo>
                <a:lnTo>
                  <a:pt x="960" y="1040"/>
                </a:lnTo>
                <a:lnTo>
                  <a:pt x="960" y="1040"/>
                </a:lnTo>
                <a:lnTo>
                  <a:pt x="1000" y="1024"/>
                </a:lnTo>
                <a:lnTo>
                  <a:pt x="1036" y="1008"/>
                </a:lnTo>
                <a:lnTo>
                  <a:pt x="1070" y="990"/>
                </a:lnTo>
                <a:lnTo>
                  <a:pt x="1104" y="972"/>
                </a:lnTo>
                <a:lnTo>
                  <a:pt x="1132" y="954"/>
                </a:lnTo>
                <a:lnTo>
                  <a:pt x="1160" y="936"/>
                </a:lnTo>
                <a:lnTo>
                  <a:pt x="1184" y="916"/>
                </a:lnTo>
                <a:lnTo>
                  <a:pt x="1208" y="896"/>
                </a:lnTo>
                <a:lnTo>
                  <a:pt x="1226" y="876"/>
                </a:lnTo>
                <a:lnTo>
                  <a:pt x="1244" y="854"/>
                </a:lnTo>
                <a:lnTo>
                  <a:pt x="1258" y="830"/>
                </a:lnTo>
                <a:lnTo>
                  <a:pt x="1270" y="806"/>
                </a:lnTo>
                <a:lnTo>
                  <a:pt x="1280" y="780"/>
                </a:lnTo>
                <a:lnTo>
                  <a:pt x="1286" y="752"/>
                </a:lnTo>
                <a:lnTo>
                  <a:pt x="1290" y="724"/>
                </a:lnTo>
                <a:lnTo>
                  <a:pt x="1292" y="694"/>
                </a:lnTo>
                <a:lnTo>
                  <a:pt x="1292" y="69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en-US" sz="1800" b="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2" name="Picture 11" descr="BVLogo2010_ICON_Blue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73346" y="3279296"/>
            <a:ext cx="1263778" cy="1023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B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Building a World of Difference"/>
          <p:cNvGrpSpPr>
            <a:grpSpLocks noChangeAspect="1"/>
          </p:cNvGrpSpPr>
          <p:nvPr userDrawn="1"/>
        </p:nvGrpSpPr>
        <p:grpSpPr bwMode="white">
          <a:xfrm>
            <a:off x="1257300" y="2024486"/>
            <a:ext cx="6707188" cy="395288"/>
            <a:chOff x="1530037" y="2139315"/>
            <a:chExt cx="6083926" cy="342265"/>
          </a:xfrm>
        </p:grpSpPr>
        <p:sp>
          <p:nvSpPr>
            <p:cNvPr id="36" name="Freeform 5"/>
            <p:cNvSpPr>
              <a:spLocks noEditPoints="1"/>
            </p:cNvSpPr>
            <p:nvPr/>
          </p:nvSpPr>
          <p:spPr bwMode="white">
            <a:xfrm>
              <a:off x="1530037" y="2170930"/>
              <a:ext cx="224637" cy="251543"/>
            </a:xfrm>
            <a:custGeom>
              <a:avLst/>
              <a:gdLst>
                <a:gd name="T0" fmla="*/ 2147483647 w 114"/>
                <a:gd name="T1" fmla="*/ 0 h 142"/>
                <a:gd name="T2" fmla="*/ 2147483647 w 114"/>
                <a:gd name="T3" fmla="*/ 0 h 142"/>
                <a:gd name="T4" fmla="*/ 2147483647 w 114"/>
                <a:gd name="T5" fmla="*/ 2147483647 h 142"/>
                <a:gd name="T6" fmla="*/ 2147483647 w 114"/>
                <a:gd name="T7" fmla="*/ 2147483647 h 142"/>
                <a:gd name="T8" fmla="*/ 2147483647 w 114"/>
                <a:gd name="T9" fmla="*/ 2147483647 h 142"/>
                <a:gd name="T10" fmla="*/ 2147483647 w 114"/>
                <a:gd name="T11" fmla="*/ 2147483647 h 142"/>
                <a:gd name="T12" fmla="*/ 2147483647 w 114"/>
                <a:gd name="T13" fmla="*/ 2147483647 h 142"/>
                <a:gd name="T14" fmla="*/ 2147483647 w 114"/>
                <a:gd name="T15" fmla="*/ 2147483647 h 142"/>
                <a:gd name="T16" fmla="*/ 2147483647 w 114"/>
                <a:gd name="T17" fmla="*/ 2147483647 h 142"/>
                <a:gd name="T18" fmla="*/ 2147483647 w 114"/>
                <a:gd name="T19" fmla="*/ 2147483647 h 142"/>
                <a:gd name="T20" fmla="*/ 2147483647 w 114"/>
                <a:gd name="T21" fmla="*/ 2147483647 h 142"/>
                <a:gd name="T22" fmla="*/ 2147483647 w 114"/>
                <a:gd name="T23" fmla="*/ 2147483647 h 142"/>
                <a:gd name="T24" fmla="*/ 2147483647 w 114"/>
                <a:gd name="T25" fmla="*/ 2147483647 h 142"/>
                <a:gd name="T26" fmla="*/ 2147483647 w 114"/>
                <a:gd name="T27" fmla="*/ 2147483647 h 142"/>
                <a:gd name="T28" fmla="*/ 2147483647 w 114"/>
                <a:gd name="T29" fmla="*/ 2147483647 h 142"/>
                <a:gd name="T30" fmla="*/ 2147483647 w 114"/>
                <a:gd name="T31" fmla="*/ 2147483647 h 142"/>
                <a:gd name="T32" fmla="*/ 0 w 114"/>
                <a:gd name="T33" fmla="*/ 2147483647 h 142"/>
                <a:gd name="T34" fmla="*/ 2147483647 w 114"/>
                <a:gd name="T35" fmla="*/ 2147483647 h 142"/>
                <a:gd name="T36" fmla="*/ 2147483647 w 114"/>
                <a:gd name="T37" fmla="*/ 2147483647 h 142"/>
                <a:gd name="T38" fmla="*/ 2147483647 w 114"/>
                <a:gd name="T39" fmla="*/ 2147483647 h 142"/>
                <a:gd name="T40" fmla="*/ 2147483647 w 114"/>
                <a:gd name="T41" fmla="*/ 2147483647 h 142"/>
                <a:gd name="T42" fmla="*/ 2147483647 w 114"/>
                <a:gd name="T43" fmla="*/ 2147483647 h 142"/>
                <a:gd name="T44" fmla="*/ 2147483647 w 114"/>
                <a:gd name="T45" fmla="*/ 2147483647 h 142"/>
                <a:gd name="T46" fmla="*/ 2147483647 w 114"/>
                <a:gd name="T47" fmla="*/ 2147483647 h 142"/>
                <a:gd name="T48" fmla="*/ 2147483647 w 114"/>
                <a:gd name="T49" fmla="*/ 2147483647 h 142"/>
                <a:gd name="T50" fmla="*/ 2147483647 w 114"/>
                <a:gd name="T51" fmla="*/ 2147483647 h 142"/>
                <a:gd name="T52" fmla="*/ 2147483647 w 114"/>
                <a:gd name="T53" fmla="*/ 2147483647 h 142"/>
                <a:gd name="T54" fmla="*/ 2147483647 w 114"/>
                <a:gd name="T55" fmla="*/ 2147483647 h 142"/>
                <a:gd name="T56" fmla="*/ 2147483647 w 114"/>
                <a:gd name="T57" fmla="*/ 2147483647 h 142"/>
                <a:gd name="T58" fmla="*/ 2147483647 w 114"/>
                <a:gd name="T59" fmla="*/ 2147483647 h 142"/>
                <a:gd name="T60" fmla="*/ 2147483647 w 114"/>
                <a:gd name="T61" fmla="*/ 2147483647 h 142"/>
                <a:gd name="T62" fmla="*/ 2147483647 w 114"/>
                <a:gd name="T63" fmla="*/ 2147483647 h 1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4"/>
                <a:gd name="T97" fmla="*/ 0 h 142"/>
                <a:gd name="T98" fmla="*/ 114 w 114"/>
                <a:gd name="T99" fmla="*/ 142 h 14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4" h="142">
                  <a:moveTo>
                    <a:pt x="0" y="0"/>
                  </a:moveTo>
                  <a:lnTo>
                    <a:pt x="62" y="0"/>
                  </a:lnTo>
                  <a:lnTo>
                    <a:pt x="72" y="0"/>
                  </a:lnTo>
                  <a:lnTo>
                    <a:pt x="82" y="2"/>
                  </a:lnTo>
                  <a:lnTo>
                    <a:pt x="90" y="6"/>
                  </a:lnTo>
                  <a:lnTo>
                    <a:pt x="98" y="12"/>
                  </a:lnTo>
                  <a:lnTo>
                    <a:pt x="102" y="18"/>
                  </a:lnTo>
                  <a:lnTo>
                    <a:pt x="104" y="22"/>
                  </a:lnTo>
                  <a:lnTo>
                    <a:pt x="106" y="28"/>
                  </a:lnTo>
                  <a:lnTo>
                    <a:pt x="106" y="36"/>
                  </a:lnTo>
                  <a:lnTo>
                    <a:pt x="104" y="48"/>
                  </a:lnTo>
                  <a:lnTo>
                    <a:pt x="100" y="56"/>
                  </a:lnTo>
                  <a:lnTo>
                    <a:pt x="94" y="64"/>
                  </a:lnTo>
                  <a:lnTo>
                    <a:pt x="86" y="68"/>
                  </a:lnTo>
                  <a:lnTo>
                    <a:pt x="98" y="74"/>
                  </a:lnTo>
                  <a:lnTo>
                    <a:pt x="106" y="80"/>
                  </a:lnTo>
                  <a:lnTo>
                    <a:pt x="112" y="90"/>
                  </a:lnTo>
                  <a:lnTo>
                    <a:pt x="114" y="102"/>
                  </a:lnTo>
                  <a:lnTo>
                    <a:pt x="114" y="104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06" y="126"/>
                  </a:lnTo>
                  <a:lnTo>
                    <a:pt x="100" y="132"/>
                  </a:lnTo>
                  <a:lnTo>
                    <a:pt x="92" y="136"/>
                  </a:lnTo>
                  <a:lnTo>
                    <a:pt x="84" y="140"/>
                  </a:lnTo>
                  <a:lnTo>
                    <a:pt x="74" y="142"/>
                  </a:lnTo>
                  <a:lnTo>
                    <a:pt x="64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6" y="60"/>
                  </a:moveTo>
                  <a:lnTo>
                    <a:pt x="56" y="60"/>
                  </a:lnTo>
                  <a:lnTo>
                    <a:pt x="68" y="58"/>
                  </a:lnTo>
                  <a:lnTo>
                    <a:pt x="76" y="54"/>
                  </a:lnTo>
                  <a:lnTo>
                    <a:pt x="80" y="48"/>
                  </a:lnTo>
                  <a:lnTo>
                    <a:pt x="82" y="40"/>
                  </a:lnTo>
                  <a:lnTo>
                    <a:pt x="80" y="32"/>
                  </a:lnTo>
                  <a:lnTo>
                    <a:pt x="76" y="26"/>
                  </a:lnTo>
                  <a:lnTo>
                    <a:pt x="68" y="22"/>
                  </a:lnTo>
                  <a:lnTo>
                    <a:pt x="58" y="22"/>
                  </a:lnTo>
                  <a:lnTo>
                    <a:pt x="24" y="22"/>
                  </a:lnTo>
                  <a:lnTo>
                    <a:pt x="24" y="60"/>
                  </a:lnTo>
                  <a:lnTo>
                    <a:pt x="56" y="60"/>
                  </a:lnTo>
                  <a:close/>
                  <a:moveTo>
                    <a:pt x="64" y="120"/>
                  </a:moveTo>
                  <a:lnTo>
                    <a:pt x="64" y="120"/>
                  </a:lnTo>
                  <a:lnTo>
                    <a:pt x="74" y="118"/>
                  </a:lnTo>
                  <a:lnTo>
                    <a:pt x="84" y="116"/>
                  </a:lnTo>
                  <a:lnTo>
                    <a:pt x="88" y="108"/>
                  </a:lnTo>
                  <a:lnTo>
                    <a:pt x="90" y="100"/>
                  </a:lnTo>
                  <a:lnTo>
                    <a:pt x="88" y="92"/>
                  </a:lnTo>
                  <a:lnTo>
                    <a:pt x="84" y="86"/>
                  </a:lnTo>
                  <a:lnTo>
                    <a:pt x="74" y="82"/>
                  </a:lnTo>
                  <a:lnTo>
                    <a:pt x="62" y="80"/>
                  </a:lnTo>
                  <a:lnTo>
                    <a:pt x="24" y="80"/>
                  </a:lnTo>
                  <a:lnTo>
                    <a:pt x="24" y="120"/>
                  </a:lnTo>
                  <a:lnTo>
                    <a:pt x="64" y="120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white">
            <a:xfrm>
              <a:off x="1802194" y="2231411"/>
              <a:ext cx="181438" cy="193812"/>
            </a:xfrm>
            <a:custGeom>
              <a:avLst/>
              <a:gdLst>
                <a:gd name="T0" fmla="*/ 0 w 92"/>
                <a:gd name="T1" fmla="*/ 2147483647 h 110"/>
                <a:gd name="T2" fmla="*/ 0 w 92"/>
                <a:gd name="T3" fmla="*/ 0 h 110"/>
                <a:gd name="T4" fmla="*/ 2147483647 w 92"/>
                <a:gd name="T5" fmla="*/ 0 h 110"/>
                <a:gd name="T6" fmla="*/ 2147483647 w 92"/>
                <a:gd name="T7" fmla="*/ 2147483647 h 110"/>
                <a:gd name="T8" fmla="*/ 2147483647 w 92"/>
                <a:gd name="T9" fmla="*/ 2147483647 h 110"/>
                <a:gd name="T10" fmla="*/ 2147483647 w 92"/>
                <a:gd name="T11" fmla="*/ 2147483647 h 110"/>
                <a:gd name="T12" fmla="*/ 2147483647 w 92"/>
                <a:gd name="T13" fmla="*/ 2147483647 h 110"/>
                <a:gd name="T14" fmla="*/ 2147483647 w 92"/>
                <a:gd name="T15" fmla="*/ 2147483647 h 110"/>
                <a:gd name="T16" fmla="*/ 2147483647 w 92"/>
                <a:gd name="T17" fmla="*/ 2147483647 h 110"/>
                <a:gd name="T18" fmla="*/ 2147483647 w 92"/>
                <a:gd name="T19" fmla="*/ 2147483647 h 110"/>
                <a:gd name="T20" fmla="*/ 2147483647 w 92"/>
                <a:gd name="T21" fmla="*/ 2147483647 h 110"/>
                <a:gd name="T22" fmla="*/ 2147483647 w 92"/>
                <a:gd name="T23" fmla="*/ 2147483647 h 110"/>
                <a:gd name="T24" fmla="*/ 2147483647 w 92"/>
                <a:gd name="T25" fmla="*/ 2147483647 h 110"/>
                <a:gd name="T26" fmla="*/ 2147483647 w 92"/>
                <a:gd name="T27" fmla="*/ 2147483647 h 110"/>
                <a:gd name="T28" fmla="*/ 2147483647 w 92"/>
                <a:gd name="T29" fmla="*/ 0 h 110"/>
                <a:gd name="T30" fmla="*/ 2147483647 w 92"/>
                <a:gd name="T31" fmla="*/ 0 h 110"/>
                <a:gd name="T32" fmla="*/ 2147483647 w 92"/>
                <a:gd name="T33" fmla="*/ 2147483647 h 110"/>
                <a:gd name="T34" fmla="*/ 2147483647 w 92"/>
                <a:gd name="T35" fmla="*/ 2147483647 h 110"/>
                <a:gd name="T36" fmla="*/ 2147483647 w 92"/>
                <a:gd name="T37" fmla="*/ 2147483647 h 110"/>
                <a:gd name="T38" fmla="*/ 2147483647 w 92"/>
                <a:gd name="T39" fmla="*/ 2147483647 h 110"/>
                <a:gd name="T40" fmla="*/ 2147483647 w 92"/>
                <a:gd name="T41" fmla="*/ 2147483647 h 110"/>
                <a:gd name="T42" fmla="*/ 2147483647 w 92"/>
                <a:gd name="T43" fmla="*/ 2147483647 h 110"/>
                <a:gd name="T44" fmla="*/ 2147483647 w 92"/>
                <a:gd name="T45" fmla="*/ 2147483647 h 110"/>
                <a:gd name="T46" fmla="*/ 2147483647 w 92"/>
                <a:gd name="T47" fmla="*/ 2147483647 h 110"/>
                <a:gd name="T48" fmla="*/ 2147483647 w 92"/>
                <a:gd name="T49" fmla="*/ 2147483647 h 110"/>
                <a:gd name="T50" fmla="*/ 2147483647 w 92"/>
                <a:gd name="T51" fmla="*/ 2147483647 h 110"/>
                <a:gd name="T52" fmla="*/ 2147483647 w 92"/>
                <a:gd name="T53" fmla="*/ 2147483647 h 110"/>
                <a:gd name="T54" fmla="*/ 2147483647 w 92"/>
                <a:gd name="T55" fmla="*/ 2147483647 h 110"/>
                <a:gd name="T56" fmla="*/ 2147483647 w 92"/>
                <a:gd name="T57" fmla="*/ 2147483647 h 110"/>
                <a:gd name="T58" fmla="*/ 2147483647 w 92"/>
                <a:gd name="T59" fmla="*/ 2147483647 h 110"/>
                <a:gd name="T60" fmla="*/ 2147483647 w 92"/>
                <a:gd name="T61" fmla="*/ 2147483647 h 110"/>
                <a:gd name="T62" fmla="*/ 0 w 92"/>
                <a:gd name="T63" fmla="*/ 2147483647 h 110"/>
                <a:gd name="T64" fmla="*/ 0 w 92"/>
                <a:gd name="T65" fmla="*/ 2147483647 h 110"/>
                <a:gd name="T66" fmla="*/ 0 w 92"/>
                <a:gd name="T67" fmla="*/ 2147483647 h 1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2"/>
                <a:gd name="T103" fmla="*/ 0 h 110"/>
                <a:gd name="T104" fmla="*/ 92 w 92"/>
                <a:gd name="T105" fmla="*/ 110 h 11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2" h="110">
                  <a:moveTo>
                    <a:pt x="0" y="70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62"/>
                  </a:lnTo>
                  <a:lnTo>
                    <a:pt x="24" y="72"/>
                  </a:lnTo>
                  <a:lnTo>
                    <a:pt x="28" y="82"/>
                  </a:lnTo>
                  <a:lnTo>
                    <a:pt x="36" y="86"/>
                  </a:lnTo>
                  <a:lnTo>
                    <a:pt x="46" y="88"/>
                  </a:lnTo>
                  <a:lnTo>
                    <a:pt x="54" y="86"/>
                  </a:lnTo>
                  <a:lnTo>
                    <a:pt x="62" y="80"/>
                  </a:lnTo>
                  <a:lnTo>
                    <a:pt x="66" y="72"/>
                  </a:lnTo>
                  <a:lnTo>
                    <a:pt x="68" y="62"/>
                  </a:lnTo>
                  <a:lnTo>
                    <a:pt x="68" y="0"/>
                  </a:lnTo>
                  <a:lnTo>
                    <a:pt x="92" y="0"/>
                  </a:lnTo>
                  <a:lnTo>
                    <a:pt x="92" y="108"/>
                  </a:lnTo>
                  <a:lnTo>
                    <a:pt x="68" y="108"/>
                  </a:lnTo>
                  <a:lnTo>
                    <a:pt x="68" y="92"/>
                  </a:lnTo>
                  <a:lnTo>
                    <a:pt x="64" y="98"/>
                  </a:lnTo>
                  <a:lnTo>
                    <a:pt x="56" y="104"/>
                  </a:lnTo>
                  <a:lnTo>
                    <a:pt x="48" y="108"/>
                  </a:lnTo>
                  <a:lnTo>
                    <a:pt x="36" y="110"/>
                  </a:lnTo>
                  <a:lnTo>
                    <a:pt x="28" y="110"/>
                  </a:lnTo>
                  <a:lnTo>
                    <a:pt x="20" y="108"/>
                  </a:lnTo>
                  <a:lnTo>
                    <a:pt x="14" y="104"/>
                  </a:lnTo>
                  <a:lnTo>
                    <a:pt x="10" y="100"/>
                  </a:lnTo>
                  <a:lnTo>
                    <a:pt x="4" y="94"/>
                  </a:lnTo>
                  <a:lnTo>
                    <a:pt x="2" y="86"/>
                  </a:lnTo>
                  <a:lnTo>
                    <a:pt x="0" y="7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8" name="Freeform 7"/>
            <p:cNvSpPr>
              <a:spLocks noEditPoints="1"/>
            </p:cNvSpPr>
            <p:nvPr/>
          </p:nvSpPr>
          <p:spPr bwMode="white">
            <a:xfrm>
              <a:off x="2044111" y="2159934"/>
              <a:ext cx="50399" cy="262540"/>
            </a:xfrm>
            <a:custGeom>
              <a:avLst/>
              <a:gdLst>
                <a:gd name="T0" fmla="*/ 0 w 26"/>
                <a:gd name="T1" fmla="*/ 0 h 148"/>
                <a:gd name="T2" fmla="*/ 2147483647 w 26"/>
                <a:gd name="T3" fmla="*/ 0 h 148"/>
                <a:gd name="T4" fmla="*/ 2147483647 w 26"/>
                <a:gd name="T5" fmla="*/ 2147483647 h 148"/>
                <a:gd name="T6" fmla="*/ 0 w 26"/>
                <a:gd name="T7" fmla="*/ 2147483647 h 148"/>
                <a:gd name="T8" fmla="*/ 0 w 26"/>
                <a:gd name="T9" fmla="*/ 0 h 148"/>
                <a:gd name="T10" fmla="*/ 2147483647 w 26"/>
                <a:gd name="T11" fmla="*/ 2147483647 h 148"/>
                <a:gd name="T12" fmla="*/ 2147483647 w 26"/>
                <a:gd name="T13" fmla="*/ 2147483647 h 148"/>
                <a:gd name="T14" fmla="*/ 2147483647 w 26"/>
                <a:gd name="T15" fmla="*/ 2147483647 h 148"/>
                <a:gd name="T16" fmla="*/ 2147483647 w 26"/>
                <a:gd name="T17" fmla="*/ 2147483647 h 148"/>
                <a:gd name="T18" fmla="*/ 2147483647 w 26"/>
                <a:gd name="T19" fmla="*/ 2147483647 h 1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148"/>
                <a:gd name="T32" fmla="*/ 26 w 26"/>
                <a:gd name="T33" fmla="*/ 148 h 1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148">
                  <a:moveTo>
                    <a:pt x="0" y="0"/>
                  </a:moveTo>
                  <a:lnTo>
                    <a:pt x="26" y="0"/>
                  </a:lnTo>
                  <a:lnTo>
                    <a:pt x="26" y="24"/>
                  </a:ln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2" y="40"/>
                  </a:moveTo>
                  <a:lnTo>
                    <a:pt x="26" y="40"/>
                  </a:lnTo>
                  <a:lnTo>
                    <a:pt x="26" y="148"/>
                  </a:lnTo>
                  <a:lnTo>
                    <a:pt x="2" y="148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white">
            <a:xfrm>
              <a:off x="2156430" y="2159934"/>
              <a:ext cx="48959" cy="262540"/>
            </a:xfrm>
            <a:prstGeom prst="rect">
              <a:avLst/>
            </a:prstGeom>
            <a:solidFill>
              <a:schemeClr val="bg1"/>
            </a:solidFill>
            <a:ln w="34925">
              <a:noFill/>
              <a:miter lim="800000"/>
              <a:headEnd/>
              <a:tailEnd/>
            </a:ln>
          </p:spPr>
          <p:txBody>
            <a:bodyPr lIns="91427" tIns="45713" rIns="91427" bIns="45713"/>
            <a:lstStyle/>
            <a:p>
              <a:pPr>
                <a:defRPr/>
              </a:pPr>
              <a:endParaRPr lang="en-US" sz="1800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white">
            <a:xfrm>
              <a:off x="2252908" y="2159934"/>
              <a:ext cx="213117" cy="265289"/>
            </a:xfrm>
            <a:custGeom>
              <a:avLst/>
              <a:gdLst>
                <a:gd name="T0" fmla="*/ 0 w 108"/>
                <a:gd name="T1" fmla="*/ 2147483647 h 150"/>
                <a:gd name="T2" fmla="*/ 2147483647 w 108"/>
                <a:gd name="T3" fmla="*/ 2147483647 h 150"/>
                <a:gd name="T4" fmla="*/ 2147483647 w 108"/>
                <a:gd name="T5" fmla="*/ 2147483647 h 150"/>
                <a:gd name="T6" fmla="*/ 2147483647 w 108"/>
                <a:gd name="T7" fmla="*/ 2147483647 h 150"/>
                <a:gd name="T8" fmla="*/ 2147483647 w 108"/>
                <a:gd name="T9" fmla="*/ 2147483647 h 150"/>
                <a:gd name="T10" fmla="*/ 2147483647 w 108"/>
                <a:gd name="T11" fmla="*/ 2147483647 h 150"/>
                <a:gd name="T12" fmla="*/ 2147483647 w 108"/>
                <a:gd name="T13" fmla="*/ 2147483647 h 150"/>
                <a:gd name="T14" fmla="*/ 2147483647 w 108"/>
                <a:gd name="T15" fmla="*/ 2147483647 h 150"/>
                <a:gd name="T16" fmla="*/ 2147483647 w 108"/>
                <a:gd name="T17" fmla="*/ 0 h 150"/>
                <a:gd name="T18" fmla="*/ 2147483647 w 108"/>
                <a:gd name="T19" fmla="*/ 2147483647 h 150"/>
                <a:gd name="T20" fmla="*/ 2147483647 w 108"/>
                <a:gd name="T21" fmla="*/ 2147483647 h 150"/>
                <a:gd name="T22" fmla="*/ 2147483647 w 108"/>
                <a:gd name="T23" fmla="*/ 2147483647 h 150"/>
                <a:gd name="T24" fmla="*/ 2147483647 w 108"/>
                <a:gd name="T25" fmla="*/ 2147483647 h 150"/>
                <a:gd name="T26" fmla="*/ 2147483647 w 108"/>
                <a:gd name="T27" fmla="*/ 2147483647 h 150"/>
                <a:gd name="T28" fmla="*/ 2147483647 w 108"/>
                <a:gd name="T29" fmla="*/ 2147483647 h 150"/>
                <a:gd name="T30" fmla="*/ 2147483647 w 108"/>
                <a:gd name="T31" fmla="*/ 2147483647 h 150"/>
                <a:gd name="T32" fmla="*/ 2147483647 w 108"/>
                <a:gd name="T33" fmla="*/ 2147483647 h 150"/>
                <a:gd name="T34" fmla="*/ 0 w 108"/>
                <a:gd name="T35" fmla="*/ 2147483647 h 150"/>
                <a:gd name="T36" fmla="*/ 2147483647 w 108"/>
                <a:gd name="T37" fmla="*/ 2147483647 h 150"/>
                <a:gd name="T38" fmla="*/ 2147483647 w 108"/>
                <a:gd name="T39" fmla="*/ 2147483647 h 150"/>
                <a:gd name="T40" fmla="*/ 2147483647 w 108"/>
                <a:gd name="T41" fmla="*/ 2147483647 h 150"/>
                <a:gd name="T42" fmla="*/ 2147483647 w 108"/>
                <a:gd name="T43" fmla="*/ 2147483647 h 150"/>
                <a:gd name="T44" fmla="*/ 2147483647 w 108"/>
                <a:gd name="T45" fmla="*/ 2147483647 h 150"/>
                <a:gd name="T46" fmla="*/ 2147483647 w 108"/>
                <a:gd name="T47" fmla="*/ 2147483647 h 150"/>
                <a:gd name="T48" fmla="*/ 2147483647 w 108"/>
                <a:gd name="T49" fmla="*/ 2147483647 h 150"/>
                <a:gd name="T50" fmla="*/ 2147483647 w 108"/>
                <a:gd name="T51" fmla="*/ 2147483647 h 150"/>
                <a:gd name="T52" fmla="*/ 2147483647 w 108"/>
                <a:gd name="T53" fmla="*/ 2147483647 h 150"/>
                <a:gd name="T54" fmla="*/ 2147483647 w 108"/>
                <a:gd name="T55" fmla="*/ 2147483647 h 150"/>
                <a:gd name="T56" fmla="*/ 2147483647 w 108"/>
                <a:gd name="T57" fmla="*/ 2147483647 h 150"/>
                <a:gd name="T58" fmla="*/ 2147483647 w 108"/>
                <a:gd name="T59" fmla="*/ 2147483647 h 150"/>
                <a:gd name="T60" fmla="*/ 2147483647 w 108"/>
                <a:gd name="T61" fmla="*/ 2147483647 h 150"/>
                <a:gd name="T62" fmla="*/ 2147483647 w 108"/>
                <a:gd name="T63" fmla="*/ 2147483647 h 150"/>
                <a:gd name="T64" fmla="*/ 2147483647 w 108"/>
                <a:gd name="T65" fmla="*/ 2147483647 h 150"/>
                <a:gd name="T66" fmla="*/ 2147483647 w 108"/>
                <a:gd name="T67" fmla="*/ 2147483647 h 150"/>
                <a:gd name="T68" fmla="*/ 2147483647 w 108"/>
                <a:gd name="T69" fmla="*/ 2147483647 h 150"/>
                <a:gd name="T70" fmla="*/ 2147483647 w 108"/>
                <a:gd name="T71" fmla="*/ 2147483647 h 150"/>
                <a:gd name="T72" fmla="*/ 2147483647 w 108"/>
                <a:gd name="T73" fmla="*/ 2147483647 h 150"/>
                <a:gd name="T74" fmla="*/ 2147483647 w 108"/>
                <a:gd name="T75" fmla="*/ 2147483647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8"/>
                <a:gd name="T115" fmla="*/ 0 h 150"/>
                <a:gd name="T116" fmla="*/ 108 w 108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8" h="150">
                  <a:moveTo>
                    <a:pt x="0" y="94"/>
                  </a:moveTo>
                  <a:lnTo>
                    <a:pt x="0" y="94"/>
                  </a:lnTo>
                  <a:lnTo>
                    <a:pt x="2" y="82"/>
                  </a:lnTo>
                  <a:lnTo>
                    <a:pt x="4" y="70"/>
                  </a:lnTo>
                  <a:lnTo>
                    <a:pt x="10" y="60"/>
                  </a:lnTo>
                  <a:lnTo>
                    <a:pt x="16" y="52"/>
                  </a:lnTo>
                  <a:lnTo>
                    <a:pt x="22" y="46"/>
                  </a:lnTo>
                  <a:lnTo>
                    <a:pt x="30" y="42"/>
                  </a:lnTo>
                  <a:lnTo>
                    <a:pt x="40" y="40"/>
                  </a:lnTo>
                  <a:lnTo>
                    <a:pt x="48" y="38"/>
                  </a:lnTo>
                  <a:lnTo>
                    <a:pt x="60" y="40"/>
                  </a:lnTo>
                  <a:lnTo>
                    <a:pt x="70" y="44"/>
                  </a:lnTo>
                  <a:lnTo>
                    <a:pt x="78" y="50"/>
                  </a:lnTo>
                  <a:lnTo>
                    <a:pt x="84" y="58"/>
                  </a:lnTo>
                  <a:lnTo>
                    <a:pt x="84" y="0"/>
                  </a:lnTo>
                  <a:lnTo>
                    <a:pt x="108" y="0"/>
                  </a:lnTo>
                  <a:lnTo>
                    <a:pt x="108" y="148"/>
                  </a:lnTo>
                  <a:lnTo>
                    <a:pt x="84" y="148"/>
                  </a:lnTo>
                  <a:lnTo>
                    <a:pt x="84" y="130"/>
                  </a:lnTo>
                  <a:lnTo>
                    <a:pt x="78" y="138"/>
                  </a:lnTo>
                  <a:lnTo>
                    <a:pt x="70" y="144"/>
                  </a:lnTo>
                  <a:lnTo>
                    <a:pt x="60" y="148"/>
                  </a:lnTo>
                  <a:lnTo>
                    <a:pt x="48" y="150"/>
                  </a:lnTo>
                  <a:lnTo>
                    <a:pt x="40" y="150"/>
                  </a:lnTo>
                  <a:lnTo>
                    <a:pt x="32" y="146"/>
                  </a:lnTo>
                  <a:lnTo>
                    <a:pt x="24" y="142"/>
                  </a:lnTo>
                  <a:lnTo>
                    <a:pt x="16" y="136"/>
                  </a:lnTo>
                  <a:lnTo>
                    <a:pt x="10" y="128"/>
                  </a:lnTo>
                  <a:lnTo>
                    <a:pt x="4" y="118"/>
                  </a:lnTo>
                  <a:lnTo>
                    <a:pt x="2" y="108"/>
                  </a:lnTo>
                  <a:lnTo>
                    <a:pt x="0" y="94"/>
                  </a:lnTo>
                  <a:close/>
                  <a:moveTo>
                    <a:pt x="84" y="94"/>
                  </a:moveTo>
                  <a:lnTo>
                    <a:pt x="84" y="94"/>
                  </a:lnTo>
                  <a:lnTo>
                    <a:pt x="84" y="86"/>
                  </a:lnTo>
                  <a:lnTo>
                    <a:pt x="82" y="80"/>
                  </a:lnTo>
                  <a:lnTo>
                    <a:pt x="80" y="74"/>
                  </a:lnTo>
                  <a:lnTo>
                    <a:pt x="76" y="70"/>
                  </a:lnTo>
                  <a:lnTo>
                    <a:pt x="72" y="66"/>
                  </a:lnTo>
                  <a:lnTo>
                    <a:pt x="66" y="62"/>
                  </a:lnTo>
                  <a:lnTo>
                    <a:pt x="60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38" y="64"/>
                  </a:lnTo>
                  <a:lnTo>
                    <a:pt x="34" y="68"/>
                  </a:lnTo>
                  <a:lnTo>
                    <a:pt x="30" y="74"/>
                  </a:lnTo>
                  <a:lnTo>
                    <a:pt x="28" y="80"/>
                  </a:lnTo>
                  <a:lnTo>
                    <a:pt x="26" y="86"/>
                  </a:lnTo>
                  <a:lnTo>
                    <a:pt x="24" y="94"/>
                  </a:lnTo>
                  <a:lnTo>
                    <a:pt x="26" y="102"/>
                  </a:lnTo>
                  <a:lnTo>
                    <a:pt x="28" y="108"/>
                  </a:lnTo>
                  <a:lnTo>
                    <a:pt x="30" y="114"/>
                  </a:lnTo>
                  <a:lnTo>
                    <a:pt x="34" y="120"/>
                  </a:lnTo>
                  <a:lnTo>
                    <a:pt x="38" y="124"/>
                  </a:lnTo>
                  <a:lnTo>
                    <a:pt x="44" y="126"/>
                  </a:lnTo>
                  <a:lnTo>
                    <a:pt x="48" y="128"/>
                  </a:lnTo>
                  <a:lnTo>
                    <a:pt x="54" y="130"/>
                  </a:lnTo>
                  <a:lnTo>
                    <a:pt x="60" y="128"/>
                  </a:lnTo>
                  <a:lnTo>
                    <a:pt x="66" y="126"/>
                  </a:lnTo>
                  <a:lnTo>
                    <a:pt x="72" y="124"/>
                  </a:lnTo>
                  <a:lnTo>
                    <a:pt x="76" y="120"/>
                  </a:lnTo>
                  <a:lnTo>
                    <a:pt x="80" y="114"/>
                  </a:lnTo>
                  <a:lnTo>
                    <a:pt x="82" y="108"/>
                  </a:lnTo>
                  <a:lnTo>
                    <a:pt x="84" y="102"/>
                  </a:lnTo>
                  <a:lnTo>
                    <a:pt x="84" y="9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1" name="Freeform 10"/>
            <p:cNvSpPr>
              <a:spLocks noEditPoints="1"/>
            </p:cNvSpPr>
            <p:nvPr/>
          </p:nvSpPr>
          <p:spPr bwMode="white">
            <a:xfrm>
              <a:off x="2525065" y="2159934"/>
              <a:ext cx="50399" cy="262540"/>
            </a:xfrm>
            <a:custGeom>
              <a:avLst/>
              <a:gdLst>
                <a:gd name="T0" fmla="*/ 0 w 26"/>
                <a:gd name="T1" fmla="*/ 0 h 148"/>
                <a:gd name="T2" fmla="*/ 2147483647 w 26"/>
                <a:gd name="T3" fmla="*/ 0 h 148"/>
                <a:gd name="T4" fmla="*/ 2147483647 w 26"/>
                <a:gd name="T5" fmla="*/ 2147483647 h 148"/>
                <a:gd name="T6" fmla="*/ 0 w 26"/>
                <a:gd name="T7" fmla="*/ 2147483647 h 148"/>
                <a:gd name="T8" fmla="*/ 0 w 26"/>
                <a:gd name="T9" fmla="*/ 0 h 148"/>
                <a:gd name="T10" fmla="*/ 0 w 26"/>
                <a:gd name="T11" fmla="*/ 2147483647 h 148"/>
                <a:gd name="T12" fmla="*/ 2147483647 w 26"/>
                <a:gd name="T13" fmla="*/ 2147483647 h 148"/>
                <a:gd name="T14" fmla="*/ 2147483647 w 26"/>
                <a:gd name="T15" fmla="*/ 2147483647 h 148"/>
                <a:gd name="T16" fmla="*/ 0 w 26"/>
                <a:gd name="T17" fmla="*/ 2147483647 h 148"/>
                <a:gd name="T18" fmla="*/ 0 w 26"/>
                <a:gd name="T19" fmla="*/ 2147483647 h 1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148"/>
                <a:gd name="T32" fmla="*/ 26 w 26"/>
                <a:gd name="T33" fmla="*/ 148 h 1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148">
                  <a:moveTo>
                    <a:pt x="0" y="0"/>
                  </a:moveTo>
                  <a:lnTo>
                    <a:pt x="26" y="0"/>
                  </a:lnTo>
                  <a:lnTo>
                    <a:pt x="26" y="24"/>
                  </a:ln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24" y="40"/>
                  </a:lnTo>
                  <a:lnTo>
                    <a:pt x="24" y="148"/>
                  </a:lnTo>
                  <a:lnTo>
                    <a:pt x="0" y="148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white">
            <a:xfrm>
              <a:off x="2635943" y="2228662"/>
              <a:ext cx="181438" cy="193812"/>
            </a:xfrm>
            <a:custGeom>
              <a:avLst/>
              <a:gdLst>
                <a:gd name="T0" fmla="*/ 0 w 92"/>
                <a:gd name="T1" fmla="*/ 2147483647 h 110"/>
                <a:gd name="T2" fmla="*/ 2147483647 w 92"/>
                <a:gd name="T3" fmla="*/ 2147483647 h 110"/>
                <a:gd name="T4" fmla="*/ 2147483647 w 92"/>
                <a:gd name="T5" fmla="*/ 2147483647 h 110"/>
                <a:gd name="T6" fmla="*/ 2147483647 w 92"/>
                <a:gd name="T7" fmla="*/ 2147483647 h 110"/>
                <a:gd name="T8" fmla="*/ 2147483647 w 92"/>
                <a:gd name="T9" fmla="*/ 2147483647 h 110"/>
                <a:gd name="T10" fmla="*/ 2147483647 w 92"/>
                <a:gd name="T11" fmla="*/ 2147483647 h 110"/>
                <a:gd name="T12" fmla="*/ 2147483647 w 92"/>
                <a:gd name="T13" fmla="*/ 2147483647 h 110"/>
                <a:gd name="T14" fmla="*/ 2147483647 w 92"/>
                <a:gd name="T15" fmla="*/ 0 h 110"/>
                <a:gd name="T16" fmla="*/ 2147483647 w 92"/>
                <a:gd name="T17" fmla="*/ 0 h 110"/>
                <a:gd name="T18" fmla="*/ 2147483647 w 92"/>
                <a:gd name="T19" fmla="*/ 2147483647 h 110"/>
                <a:gd name="T20" fmla="*/ 2147483647 w 92"/>
                <a:gd name="T21" fmla="*/ 2147483647 h 110"/>
                <a:gd name="T22" fmla="*/ 2147483647 w 92"/>
                <a:gd name="T23" fmla="*/ 2147483647 h 110"/>
                <a:gd name="T24" fmla="*/ 2147483647 w 92"/>
                <a:gd name="T25" fmla="*/ 2147483647 h 110"/>
                <a:gd name="T26" fmla="*/ 2147483647 w 92"/>
                <a:gd name="T27" fmla="*/ 2147483647 h 110"/>
                <a:gd name="T28" fmla="*/ 2147483647 w 92"/>
                <a:gd name="T29" fmla="*/ 2147483647 h 110"/>
                <a:gd name="T30" fmla="*/ 2147483647 w 92"/>
                <a:gd name="T31" fmla="*/ 2147483647 h 110"/>
                <a:gd name="T32" fmla="*/ 2147483647 w 92"/>
                <a:gd name="T33" fmla="*/ 2147483647 h 110"/>
                <a:gd name="T34" fmla="*/ 2147483647 w 92"/>
                <a:gd name="T35" fmla="*/ 2147483647 h 110"/>
                <a:gd name="T36" fmla="*/ 2147483647 w 92"/>
                <a:gd name="T37" fmla="*/ 2147483647 h 110"/>
                <a:gd name="T38" fmla="*/ 2147483647 w 92"/>
                <a:gd name="T39" fmla="*/ 2147483647 h 110"/>
                <a:gd name="T40" fmla="*/ 2147483647 w 92"/>
                <a:gd name="T41" fmla="*/ 2147483647 h 110"/>
                <a:gd name="T42" fmla="*/ 2147483647 w 92"/>
                <a:gd name="T43" fmla="*/ 2147483647 h 110"/>
                <a:gd name="T44" fmla="*/ 2147483647 w 92"/>
                <a:gd name="T45" fmla="*/ 2147483647 h 110"/>
                <a:gd name="T46" fmla="*/ 2147483647 w 92"/>
                <a:gd name="T47" fmla="*/ 2147483647 h 110"/>
                <a:gd name="T48" fmla="*/ 2147483647 w 92"/>
                <a:gd name="T49" fmla="*/ 2147483647 h 110"/>
                <a:gd name="T50" fmla="*/ 2147483647 w 92"/>
                <a:gd name="T51" fmla="*/ 2147483647 h 110"/>
                <a:gd name="T52" fmla="*/ 2147483647 w 92"/>
                <a:gd name="T53" fmla="*/ 2147483647 h 110"/>
                <a:gd name="T54" fmla="*/ 2147483647 w 92"/>
                <a:gd name="T55" fmla="*/ 2147483647 h 110"/>
                <a:gd name="T56" fmla="*/ 2147483647 w 92"/>
                <a:gd name="T57" fmla="*/ 2147483647 h 110"/>
                <a:gd name="T58" fmla="*/ 2147483647 w 92"/>
                <a:gd name="T59" fmla="*/ 2147483647 h 110"/>
                <a:gd name="T60" fmla="*/ 2147483647 w 92"/>
                <a:gd name="T61" fmla="*/ 2147483647 h 110"/>
                <a:gd name="T62" fmla="*/ 0 w 92"/>
                <a:gd name="T63" fmla="*/ 2147483647 h 110"/>
                <a:gd name="T64" fmla="*/ 0 w 92"/>
                <a:gd name="T65" fmla="*/ 2147483647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110"/>
                <a:gd name="T101" fmla="*/ 92 w 92"/>
                <a:gd name="T102" fmla="*/ 110 h 1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110">
                  <a:moveTo>
                    <a:pt x="0" y="2"/>
                  </a:moveTo>
                  <a:lnTo>
                    <a:pt x="24" y="2"/>
                  </a:lnTo>
                  <a:lnTo>
                    <a:pt x="24" y="20"/>
                  </a:lnTo>
                  <a:lnTo>
                    <a:pt x="28" y="12"/>
                  </a:lnTo>
                  <a:lnTo>
                    <a:pt x="36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2" y="4"/>
                  </a:lnTo>
                  <a:lnTo>
                    <a:pt x="78" y="6"/>
                  </a:lnTo>
                  <a:lnTo>
                    <a:pt x="82" y="12"/>
                  </a:lnTo>
                  <a:lnTo>
                    <a:pt x="86" y="18"/>
                  </a:lnTo>
                  <a:lnTo>
                    <a:pt x="90" y="24"/>
                  </a:lnTo>
                  <a:lnTo>
                    <a:pt x="92" y="32"/>
                  </a:lnTo>
                  <a:lnTo>
                    <a:pt x="92" y="42"/>
                  </a:lnTo>
                  <a:lnTo>
                    <a:pt x="92" y="110"/>
                  </a:lnTo>
                  <a:lnTo>
                    <a:pt x="68" y="110"/>
                  </a:lnTo>
                  <a:lnTo>
                    <a:pt x="68" y="50"/>
                  </a:lnTo>
                  <a:lnTo>
                    <a:pt x="68" y="38"/>
                  </a:lnTo>
                  <a:lnTo>
                    <a:pt x="62" y="30"/>
                  </a:lnTo>
                  <a:lnTo>
                    <a:pt x="56" y="24"/>
                  </a:lnTo>
                  <a:lnTo>
                    <a:pt x="46" y="22"/>
                  </a:lnTo>
                  <a:lnTo>
                    <a:pt x="38" y="24"/>
                  </a:lnTo>
                  <a:lnTo>
                    <a:pt x="30" y="30"/>
                  </a:lnTo>
                  <a:lnTo>
                    <a:pt x="24" y="38"/>
                  </a:lnTo>
                  <a:lnTo>
                    <a:pt x="24" y="50"/>
                  </a:lnTo>
                  <a:lnTo>
                    <a:pt x="24" y="110"/>
                  </a:lnTo>
                  <a:lnTo>
                    <a:pt x="0" y="1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3" name="Freeform 12"/>
            <p:cNvSpPr>
              <a:spLocks noEditPoints="1"/>
            </p:cNvSpPr>
            <p:nvPr/>
          </p:nvSpPr>
          <p:spPr bwMode="white">
            <a:xfrm>
              <a:off x="2863461" y="2228662"/>
              <a:ext cx="210237" cy="252918"/>
            </a:xfrm>
            <a:custGeom>
              <a:avLst/>
              <a:gdLst>
                <a:gd name="T0" fmla="*/ 2147483647 w 106"/>
                <a:gd name="T1" fmla="*/ 2147483647 h 144"/>
                <a:gd name="T2" fmla="*/ 2147483647 w 106"/>
                <a:gd name="T3" fmla="*/ 2147483647 h 144"/>
                <a:gd name="T4" fmla="*/ 2147483647 w 106"/>
                <a:gd name="T5" fmla="*/ 2147483647 h 144"/>
                <a:gd name="T6" fmla="*/ 2147483647 w 106"/>
                <a:gd name="T7" fmla="*/ 2147483647 h 144"/>
                <a:gd name="T8" fmla="*/ 2147483647 w 106"/>
                <a:gd name="T9" fmla="*/ 2147483647 h 144"/>
                <a:gd name="T10" fmla="*/ 2147483647 w 106"/>
                <a:gd name="T11" fmla="*/ 2147483647 h 144"/>
                <a:gd name="T12" fmla="*/ 2147483647 w 106"/>
                <a:gd name="T13" fmla="*/ 2147483647 h 144"/>
                <a:gd name="T14" fmla="*/ 2147483647 w 106"/>
                <a:gd name="T15" fmla="*/ 2147483647 h 144"/>
                <a:gd name="T16" fmla="*/ 2147483647 w 106"/>
                <a:gd name="T17" fmla="*/ 2147483647 h 144"/>
                <a:gd name="T18" fmla="*/ 2147483647 w 106"/>
                <a:gd name="T19" fmla="*/ 2147483647 h 144"/>
                <a:gd name="T20" fmla="*/ 2147483647 w 106"/>
                <a:gd name="T21" fmla="*/ 2147483647 h 144"/>
                <a:gd name="T22" fmla="*/ 2147483647 w 106"/>
                <a:gd name="T23" fmla="*/ 2147483647 h 144"/>
                <a:gd name="T24" fmla="*/ 2147483647 w 106"/>
                <a:gd name="T25" fmla="*/ 2147483647 h 144"/>
                <a:gd name="T26" fmla="*/ 0 w 106"/>
                <a:gd name="T27" fmla="*/ 2147483647 h 144"/>
                <a:gd name="T28" fmla="*/ 0 w 106"/>
                <a:gd name="T29" fmla="*/ 2147483647 h 144"/>
                <a:gd name="T30" fmla="*/ 0 w 106"/>
                <a:gd name="T31" fmla="*/ 2147483647 h 144"/>
                <a:gd name="T32" fmla="*/ 2147483647 w 106"/>
                <a:gd name="T33" fmla="*/ 2147483647 h 144"/>
                <a:gd name="T34" fmla="*/ 2147483647 w 106"/>
                <a:gd name="T35" fmla="*/ 2147483647 h 144"/>
                <a:gd name="T36" fmla="*/ 2147483647 w 106"/>
                <a:gd name="T37" fmla="*/ 2147483647 h 144"/>
                <a:gd name="T38" fmla="*/ 2147483647 w 106"/>
                <a:gd name="T39" fmla="*/ 0 h 144"/>
                <a:gd name="T40" fmla="*/ 2147483647 w 106"/>
                <a:gd name="T41" fmla="*/ 2147483647 h 144"/>
                <a:gd name="T42" fmla="*/ 2147483647 w 106"/>
                <a:gd name="T43" fmla="*/ 2147483647 h 144"/>
                <a:gd name="T44" fmla="*/ 2147483647 w 106"/>
                <a:gd name="T45" fmla="*/ 2147483647 h 144"/>
                <a:gd name="T46" fmla="*/ 2147483647 w 106"/>
                <a:gd name="T47" fmla="*/ 2147483647 h 144"/>
                <a:gd name="T48" fmla="*/ 2147483647 w 106"/>
                <a:gd name="T49" fmla="*/ 2147483647 h 144"/>
                <a:gd name="T50" fmla="*/ 2147483647 w 106"/>
                <a:gd name="T51" fmla="*/ 2147483647 h 144"/>
                <a:gd name="T52" fmla="*/ 2147483647 w 106"/>
                <a:gd name="T53" fmla="*/ 2147483647 h 144"/>
                <a:gd name="T54" fmla="*/ 2147483647 w 106"/>
                <a:gd name="T55" fmla="*/ 2147483647 h 144"/>
                <a:gd name="T56" fmla="*/ 2147483647 w 106"/>
                <a:gd name="T57" fmla="*/ 2147483647 h 144"/>
                <a:gd name="T58" fmla="*/ 2147483647 w 106"/>
                <a:gd name="T59" fmla="*/ 2147483647 h 144"/>
                <a:gd name="T60" fmla="*/ 2147483647 w 106"/>
                <a:gd name="T61" fmla="*/ 2147483647 h 144"/>
                <a:gd name="T62" fmla="*/ 2147483647 w 106"/>
                <a:gd name="T63" fmla="*/ 2147483647 h 144"/>
                <a:gd name="T64" fmla="*/ 2147483647 w 106"/>
                <a:gd name="T65" fmla="*/ 2147483647 h 144"/>
                <a:gd name="T66" fmla="*/ 2147483647 w 106"/>
                <a:gd name="T67" fmla="*/ 2147483647 h 144"/>
                <a:gd name="T68" fmla="*/ 2147483647 w 106"/>
                <a:gd name="T69" fmla="*/ 2147483647 h 144"/>
                <a:gd name="T70" fmla="*/ 2147483647 w 106"/>
                <a:gd name="T71" fmla="*/ 2147483647 h 144"/>
                <a:gd name="T72" fmla="*/ 2147483647 w 106"/>
                <a:gd name="T73" fmla="*/ 2147483647 h 144"/>
                <a:gd name="T74" fmla="*/ 2147483647 w 106"/>
                <a:gd name="T75" fmla="*/ 2147483647 h 144"/>
                <a:gd name="T76" fmla="*/ 2147483647 w 106"/>
                <a:gd name="T77" fmla="*/ 2147483647 h 144"/>
                <a:gd name="T78" fmla="*/ 2147483647 w 106"/>
                <a:gd name="T79" fmla="*/ 2147483647 h 144"/>
                <a:gd name="T80" fmla="*/ 2147483647 w 106"/>
                <a:gd name="T81" fmla="*/ 2147483647 h 144"/>
                <a:gd name="T82" fmla="*/ 2147483647 w 106"/>
                <a:gd name="T83" fmla="*/ 2147483647 h 144"/>
                <a:gd name="T84" fmla="*/ 2147483647 w 106"/>
                <a:gd name="T85" fmla="*/ 2147483647 h 144"/>
                <a:gd name="T86" fmla="*/ 2147483647 w 106"/>
                <a:gd name="T87" fmla="*/ 2147483647 h 144"/>
                <a:gd name="T88" fmla="*/ 2147483647 w 106"/>
                <a:gd name="T89" fmla="*/ 2147483647 h 1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6"/>
                <a:gd name="T136" fmla="*/ 0 h 144"/>
                <a:gd name="T137" fmla="*/ 106 w 106"/>
                <a:gd name="T138" fmla="*/ 144 h 1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6" h="144">
                  <a:moveTo>
                    <a:pt x="4" y="130"/>
                  </a:moveTo>
                  <a:lnTo>
                    <a:pt x="14" y="112"/>
                  </a:lnTo>
                  <a:lnTo>
                    <a:pt x="22" y="116"/>
                  </a:lnTo>
                  <a:lnTo>
                    <a:pt x="30" y="120"/>
                  </a:lnTo>
                  <a:lnTo>
                    <a:pt x="40" y="122"/>
                  </a:lnTo>
                  <a:lnTo>
                    <a:pt x="50" y="124"/>
                  </a:lnTo>
                  <a:lnTo>
                    <a:pt x="64" y="122"/>
                  </a:lnTo>
                  <a:lnTo>
                    <a:pt x="70" y="118"/>
                  </a:lnTo>
                  <a:lnTo>
                    <a:pt x="74" y="114"/>
                  </a:lnTo>
                  <a:lnTo>
                    <a:pt x="78" y="110"/>
                  </a:lnTo>
                  <a:lnTo>
                    <a:pt x="80" y="104"/>
                  </a:lnTo>
                  <a:lnTo>
                    <a:pt x="84" y="90"/>
                  </a:lnTo>
                  <a:lnTo>
                    <a:pt x="84" y="82"/>
                  </a:lnTo>
                  <a:lnTo>
                    <a:pt x="76" y="90"/>
                  </a:lnTo>
                  <a:lnTo>
                    <a:pt x="68" y="96"/>
                  </a:lnTo>
                  <a:lnTo>
                    <a:pt x="58" y="100"/>
                  </a:lnTo>
                  <a:lnTo>
                    <a:pt x="46" y="102"/>
                  </a:lnTo>
                  <a:lnTo>
                    <a:pt x="38" y="100"/>
                  </a:lnTo>
                  <a:lnTo>
                    <a:pt x="30" y="98"/>
                  </a:lnTo>
                  <a:lnTo>
                    <a:pt x="22" y="94"/>
                  </a:lnTo>
                  <a:lnTo>
                    <a:pt x="14" y="88"/>
                  </a:lnTo>
                  <a:lnTo>
                    <a:pt x="8" y="8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68" y="6"/>
                  </a:lnTo>
                  <a:lnTo>
                    <a:pt x="76" y="12"/>
                  </a:lnTo>
                  <a:lnTo>
                    <a:pt x="82" y="18"/>
                  </a:lnTo>
                  <a:lnTo>
                    <a:pt x="82" y="2"/>
                  </a:lnTo>
                  <a:lnTo>
                    <a:pt x="106" y="2"/>
                  </a:lnTo>
                  <a:lnTo>
                    <a:pt x="106" y="88"/>
                  </a:lnTo>
                  <a:lnTo>
                    <a:pt x="106" y="100"/>
                  </a:lnTo>
                  <a:lnTo>
                    <a:pt x="104" y="112"/>
                  </a:lnTo>
                  <a:lnTo>
                    <a:pt x="100" y="122"/>
                  </a:lnTo>
                  <a:lnTo>
                    <a:pt x="94" y="128"/>
                  </a:lnTo>
                  <a:lnTo>
                    <a:pt x="86" y="136"/>
                  </a:lnTo>
                  <a:lnTo>
                    <a:pt x="76" y="140"/>
                  </a:lnTo>
                  <a:lnTo>
                    <a:pt x="64" y="142"/>
                  </a:lnTo>
                  <a:lnTo>
                    <a:pt x="50" y="144"/>
                  </a:lnTo>
                  <a:lnTo>
                    <a:pt x="38" y="142"/>
                  </a:lnTo>
                  <a:lnTo>
                    <a:pt x="26" y="140"/>
                  </a:lnTo>
                  <a:lnTo>
                    <a:pt x="16" y="136"/>
                  </a:lnTo>
                  <a:lnTo>
                    <a:pt x="4" y="130"/>
                  </a:lnTo>
                  <a:close/>
                  <a:moveTo>
                    <a:pt x="84" y="52"/>
                  </a:moveTo>
                  <a:lnTo>
                    <a:pt x="84" y="50"/>
                  </a:lnTo>
                  <a:lnTo>
                    <a:pt x="82" y="44"/>
                  </a:lnTo>
                  <a:lnTo>
                    <a:pt x="80" y="38"/>
                  </a:lnTo>
                  <a:lnTo>
                    <a:pt x="74" y="30"/>
                  </a:lnTo>
                  <a:lnTo>
                    <a:pt x="64" y="24"/>
                  </a:lnTo>
                  <a:lnTo>
                    <a:pt x="52" y="22"/>
                  </a:lnTo>
                  <a:lnTo>
                    <a:pt x="42" y="24"/>
                  </a:lnTo>
                  <a:lnTo>
                    <a:pt x="32" y="30"/>
                  </a:lnTo>
                  <a:lnTo>
                    <a:pt x="26" y="38"/>
                  </a:lnTo>
                  <a:lnTo>
                    <a:pt x="24" y="44"/>
                  </a:lnTo>
                  <a:lnTo>
                    <a:pt x="24" y="50"/>
                  </a:lnTo>
                  <a:lnTo>
                    <a:pt x="24" y="52"/>
                  </a:lnTo>
                  <a:lnTo>
                    <a:pt x="24" y="58"/>
                  </a:lnTo>
                  <a:lnTo>
                    <a:pt x="26" y="64"/>
                  </a:lnTo>
                  <a:lnTo>
                    <a:pt x="32" y="72"/>
                  </a:lnTo>
                  <a:lnTo>
                    <a:pt x="42" y="78"/>
                  </a:lnTo>
                  <a:lnTo>
                    <a:pt x="52" y="80"/>
                  </a:lnTo>
                  <a:lnTo>
                    <a:pt x="64" y="78"/>
                  </a:lnTo>
                  <a:lnTo>
                    <a:pt x="74" y="72"/>
                  </a:lnTo>
                  <a:lnTo>
                    <a:pt x="80" y="64"/>
                  </a:lnTo>
                  <a:lnTo>
                    <a:pt x="82" y="58"/>
                  </a:lnTo>
                  <a:lnTo>
                    <a:pt x="84" y="52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4" name="Freeform 13"/>
            <p:cNvSpPr>
              <a:spLocks noEditPoints="1"/>
            </p:cNvSpPr>
            <p:nvPr/>
          </p:nvSpPr>
          <p:spPr bwMode="white">
            <a:xfrm>
              <a:off x="3214816" y="2228662"/>
              <a:ext cx="187198" cy="196561"/>
            </a:xfrm>
            <a:custGeom>
              <a:avLst/>
              <a:gdLst>
                <a:gd name="T0" fmla="*/ 2147483647 w 94"/>
                <a:gd name="T1" fmla="*/ 2147483647 h 112"/>
                <a:gd name="T2" fmla="*/ 2147483647 w 94"/>
                <a:gd name="T3" fmla="*/ 2147483647 h 112"/>
                <a:gd name="T4" fmla="*/ 2147483647 w 94"/>
                <a:gd name="T5" fmla="*/ 2147483647 h 112"/>
                <a:gd name="T6" fmla="*/ 2147483647 w 94"/>
                <a:gd name="T7" fmla="*/ 2147483647 h 112"/>
                <a:gd name="T8" fmla="*/ 2147483647 w 94"/>
                <a:gd name="T9" fmla="*/ 2147483647 h 112"/>
                <a:gd name="T10" fmla="*/ 2147483647 w 94"/>
                <a:gd name="T11" fmla="*/ 2147483647 h 112"/>
                <a:gd name="T12" fmla="*/ 0 w 94"/>
                <a:gd name="T13" fmla="*/ 2147483647 h 112"/>
                <a:gd name="T14" fmla="*/ 0 w 94"/>
                <a:gd name="T15" fmla="*/ 2147483647 h 112"/>
                <a:gd name="T16" fmla="*/ 0 w 94"/>
                <a:gd name="T17" fmla="*/ 2147483647 h 112"/>
                <a:gd name="T18" fmla="*/ 2147483647 w 94"/>
                <a:gd name="T19" fmla="*/ 2147483647 h 112"/>
                <a:gd name="T20" fmla="*/ 2147483647 w 94"/>
                <a:gd name="T21" fmla="*/ 2147483647 h 112"/>
                <a:gd name="T22" fmla="*/ 2147483647 w 94"/>
                <a:gd name="T23" fmla="*/ 2147483647 h 112"/>
                <a:gd name="T24" fmla="*/ 2147483647 w 94"/>
                <a:gd name="T25" fmla="*/ 2147483647 h 112"/>
                <a:gd name="T26" fmla="*/ 2147483647 w 94"/>
                <a:gd name="T27" fmla="*/ 2147483647 h 112"/>
                <a:gd name="T28" fmla="*/ 2147483647 w 94"/>
                <a:gd name="T29" fmla="*/ 2147483647 h 112"/>
                <a:gd name="T30" fmla="*/ 2147483647 w 94"/>
                <a:gd name="T31" fmla="*/ 2147483647 h 112"/>
                <a:gd name="T32" fmla="*/ 2147483647 w 94"/>
                <a:gd name="T33" fmla="*/ 2147483647 h 112"/>
                <a:gd name="T34" fmla="*/ 2147483647 w 94"/>
                <a:gd name="T35" fmla="*/ 2147483647 h 112"/>
                <a:gd name="T36" fmla="*/ 2147483647 w 94"/>
                <a:gd name="T37" fmla="*/ 2147483647 h 112"/>
                <a:gd name="T38" fmla="*/ 2147483647 w 94"/>
                <a:gd name="T39" fmla="*/ 2147483647 h 112"/>
                <a:gd name="T40" fmla="*/ 2147483647 w 94"/>
                <a:gd name="T41" fmla="*/ 0 h 112"/>
                <a:gd name="T42" fmla="*/ 2147483647 w 94"/>
                <a:gd name="T43" fmla="*/ 2147483647 h 112"/>
                <a:gd name="T44" fmla="*/ 2147483647 w 94"/>
                <a:gd name="T45" fmla="*/ 2147483647 h 112"/>
                <a:gd name="T46" fmla="*/ 2147483647 w 94"/>
                <a:gd name="T47" fmla="*/ 2147483647 h 112"/>
                <a:gd name="T48" fmla="*/ 2147483647 w 94"/>
                <a:gd name="T49" fmla="*/ 2147483647 h 112"/>
                <a:gd name="T50" fmla="*/ 2147483647 w 94"/>
                <a:gd name="T51" fmla="*/ 2147483647 h 112"/>
                <a:gd name="T52" fmla="*/ 2147483647 w 94"/>
                <a:gd name="T53" fmla="*/ 2147483647 h 112"/>
                <a:gd name="T54" fmla="*/ 2147483647 w 94"/>
                <a:gd name="T55" fmla="*/ 2147483647 h 112"/>
                <a:gd name="T56" fmla="*/ 2147483647 w 94"/>
                <a:gd name="T57" fmla="*/ 2147483647 h 112"/>
                <a:gd name="T58" fmla="*/ 2147483647 w 94"/>
                <a:gd name="T59" fmla="*/ 2147483647 h 112"/>
                <a:gd name="T60" fmla="*/ 2147483647 w 94"/>
                <a:gd name="T61" fmla="*/ 2147483647 h 112"/>
                <a:gd name="T62" fmla="*/ 2147483647 w 94"/>
                <a:gd name="T63" fmla="*/ 2147483647 h 112"/>
                <a:gd name="T64" fmla="*/ 2147483647 w 94"/>
                <a:gd name="T65" fmla="*/ 2147483647 h 112"/>
                <a:gd name="T66" fmla="*/ 2147483647 w 94"/>
                <a:gd name="T67" fmla="*/ 2147483647 h 112"/>
                <a:gd name="T68" fmla="*/ 2147483647 w 94"/>
                <a:gd name="T69" fmla="*/ 2147483647 h 112"/>
                <a:gd name="T70" fmla="*/ 2147483647 w 94"/>
                <a:gd name="T71" fmla="*/ 2147483647 h 11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112"/>
                <a:gd name="T110" fmla="*/ 94 w 94"/>
                <a:gd name="T111" fmla="*/ 112 h 11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112">
                  <a:moveTo>
                    <a:pt x="70" y="110"/>
                  </a:moveTo>
                  <a:lnTo>
                    <a:pt x="70" y="98"/>
                  </a:lnTo>
                  <a:lnTo>
                    <a:pt x="64" y="104"/>
                  </a:lnTo>
                  <a:lnTo>
                    <a:pt x="56" y="108"/>
                  </a:lnTo>
                  <a:lnTo>
                    <a:pt x="48" y="112"/>
                  </a:lnTo>
                  <a:lnTo>
                    <a:pt x="36" y="112"/>
                  </a:lnTo>
                  <a:lnTo>
                    <a:pt x="22" y="110"/>
                  </a:lnTo>
                  <a:lnTo>
                    <a:pt x="16" y="108"/>
                  </a:lnTo>
                  <a:lnTo>
                    <a:pt x="12" y="104"/>
                  </a:lnTo>
                  <a:lnTo>
                    <a:pt x="6" y="100"/>
                  </a:lnTo>
                  <a:lnTo>
                    <a:pt x="4" y="94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0"/>
                  </a:lnTo>
                  <a:lnTo>
                    <a:pt x="4" y="64"/>
                  </a:lnTo>
                  <a:lnTo>
                    <a:pt x="8" y="58"/>
                  </a:lnTo>
                  <a:lnTo>
                    <a:pt x="12" y="52"/>
                  </a:lnTo>
                  <a:lnTo>
                    <a:pt x="18" y="48"/>
                  </a:lnTo>
                  <a:lnTo>
                    <a:pt x="26" y="46"/>
                  </a:lnTo>
                  <a:lnTo>
                    <a:pt x="42" y="44"/>
                  </a:lnTo>
                  <a:lnTo>
                    <a:pt x="58" y="44"/>
                  </a:lnTo>
                  <a:lnTo>
                    <a:pt x="70" y="48"/>
                  </a:lnTo>
                  <a:lnTo>
                    <a:pt x="70" y="46"/>
                  </a:lnTo>
                  <a:lnTo>
                    <a:pt x="68" y="36"/>
                  </a:lnTo>
                  <a:lnTo>
                    <a:pt x="64" y="28"/>
                  </a:lnTo>
                  <a:lnTo>
                    <a:pt x="56" y="24"/>
                  </a:lnTo>
                  <a:lnTo>
                    <a:pt x="46" y="22"/>
                  </a:lnTo>
                  <a:lnTo>
                    <a:pt x="30" y="24"/>
                  </a:lnTo>
                  <a:lnTo>
                    <a:pt x="16" y="30"/>
                  </a:lnTo>
                  <a:lnTo>
                    <a:pt x="10" y="10"/>
                  </a:lnTo>
                  <a:lnTo>
                    <a:pt x="26" y="4"/>
                  </a:lnTo>
                  <a:lnTo>
                    <a:pt x="36" y="2"/>
                  </a:lnTo>
                  <a:lnTo>
                    <a:pt x="48" y="0"/>
                  </a:lnTo>
                  <a:lnTo>
                    <a:pt x="60" y="2"/>
                  </a:lnTo>
                  <a:lnTo>
                    <a:pt x="68" y="4"/>
                  </a:lnTo>
                  <a:lnTo>
                    <a:pt x="76" y="8"/>
                  </a:lnTo>
                  <a:lnTo>
                    <a:pt x="82" y="12"/>
                  </a:lnTo>
                  <a:lnTo>
                    <a:pt x="88" y="20"/>
                  </a:lnTo>
                  <a:lnTo>
                    <a:pt x="92" y="28"/>
                  </a:lnTo>
                  <a:lnTo>
                    <a:pt x="94" y="36"/>
                  </a:lnTo>
                  <a:lnTo>
                    <a:pt x="94" y="46"/>
                  </a:lnTo>
                  <a:lnTo>
                    <a:pt x="94" y="110"/>
                  </a:lnTo>
                  <a:lnTo>
                    <a:pt x="70" y="110"/>
                  </a:lnTo>
                  <a:close/>
                  <a:moveTo>
                    <a:pt x="72" y="66"/>
                  </a:moveTo>
                  <a:lnTo>
                    <a:pt x="72" y="66"/>
                  </a:lnTo>
                  <a:lnTo>
                    <a:pt x="60" y="62"/>
                  </a:lnTo>
                  <a:lnTo>
                    <a:pt x="48" y="60"/>
                  </a:lnTo>
                  <a:lnTo>
                    <a:pt x="38" y="62"/>
                  </a:lnTo>
                  <a:lnTo>
                    <a:pt x="30" y="66"/>
                  </a:lnTo>
                  <a:lnTo>
                    <a:pt x="26" y="70"/>
                  </a:lnTo>
                  <a:lnTo>
                    <a:pt x="24" y="78"/>
                  </a:lnTo>
                  <a:lnTo>
                    <a:pt x="26" y="84"/>
                  </a:lnTo>
                  <a:lnTo>
                    <a:pt x="30" y="90"/>
                  </a:lnTo>
                  <a:lnTo>
                    <a:pt x="36" y="92"/>
                  </a:lnTo>
                  <a:lnTo>
                    <a:pt x="44" y="94"/>
                  </a:lnTo>
                  <a:lnTo>
                    <a:pt x="54" y="92"/>
                  </a:lnTo>
                  <a:lnTo>
                    <a:pt x="64" y="88"/>
                  </a:lnTo>
                  <a:lnTo>
                    <a:pt x="68" y="80"/>
                  </a:lnTo>
                  <a:lnTo>
                    <a:pt x="72" y="72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white">
            <a:xfrm>
              <a:off x="3515773" y="2228662"/>
              <a:ext cx="400315" cy="246045"/>
            </a:xfrm>
            <a:custGeom>
              <a:avLst/>
              <a:gdLst>
                <a:gd name="T0" fmla="*/ 0 w 202"/>
                <a:gd name="T1" fmla="*/ 0 h 140"/>
                <a:gd name="T2" fmla="*/ 2147483647 w 202"/>
                <a:gd name="T3" fmla="*/ 0 h 140"/>
                <a:gd name="T4" fmla="*/ 2147483647 w 202"/>
                <a:gd name="T5" fmla="*/ 2147483647 h 140"/>
                <a:gd name="T6" fmla="*/ 2147483647 w 202"/>
                <a:gd name="T7" fmla="*/ 0 h 140"/>
                <a:gd name="T8" fmla="*/ 2147483647 w 202"/>
                <a:gd name="T9" fmla="*/ 0 h 140"/>
                <a:gd name="T10" fmla="*/ 2147483647 w 202"/>
                <a:gd name="T11" fmla="*/ 2147483647 h 140"/>
                <a:gd name="T12" fmla="*/ 2147483647 w 202"/>
                <a:gd name="T13" fmla="*/ 0 h 140"/>
                <a:gd name="T14" fmla="*/ 2147483647 w 202"/>
                <a:gd name="T15" fmla="*/ 0 h 140"/>
                <a:gd name="T16" fmla="*/ 2147483647 w 202"/>
                <a:gd name="T17" fmla="*/ 2147483647 h 140"/>
                <a:gd name="T18" fmla="*/ 2147483647 w 202"/>
                <a:gd name="T19" fmla="*/ 2147483647 h 140"/>
                <a:gd name="T20" fmla="*/ 2147483647 w 202"/>
                <a:gd name="T21" fmla="*/ 2147483647 h 140"/>
                <a:gd name="T22" fmla="*/ 2147483647 w 202"/>
                <a:gd name="T23" fmla="*/ 2147483647 h 140"/>
                <a:gd name="T24" fmla="*/ 2147483647 w 202"/>
                <a:gd name="T25" fmla="*/ 2147483647 h 140"/>
                <a:gd name="T26" fmla="*/ 0 w 202"/>
                <a:gd name="T27" fmla="*/ 0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2"/>
                <a:gd name="T43" fmla="*/ 0 h 140"/>
                <a:gd name="T44" fmla="*/ 202 w 202"/>
                <a:gd name="T45" fmla="*/ 140 h 1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2" h="140">
                  <a:moveTo>
                    <a:pt x="0" y="0"/>
                  </a:moveTo>
                  <a:lnTo>
                    <a:pt x="38" y="0"/>
                  </a:lnTo>
                  <a:lnTo>
                    <a:pt x="60" y="84"/>
                  </a:lnTo>
                  <a:lnTo>
                    <a:pt x="86" y="0"/>
                  </a:lnTo>
                  <a:lnTo>
                    <a:pt x="118" y="0"/>
                  </a:lnTo>
                  <a:lnTo>
                    <a:pt x="144" y="84"/>
                  </a:lnTo>
                  <a:lnTo>
                    <a:pt x="164" y="0"/>
                  </a:lnTo>
                  <a:lnTo>
                    <a:pt x="202" y="0"/>
                  </a:lnTo>
                  <a:lnTo>
                    <a:pt x="160" y="140"/>
                  </a:lnTo>
                  <a:lnTo>
                    <a:pt x="126" y="140"/>
                  </a:lnTo>
                  <a:lnTo>
                    <a:pt x="102" y="56"/>
                  </a:lnTo>
                  <a:lnTo>
                    <a:pt x="76" y="140"/>
                  </a:lnTo>
                  <a:lnTo>
                    <a:pt x="42" y="1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white">
            <a:xfrm>
              <a:off x="3934808" y="2223163"/>
              <a:ext cx="285117" cy="254293"/>
            </a:xfrm>
            <a:custGeom>
              <a:avLst/>
              <a:gdLst>
                <a:gd name="T0" fmla="*/ 0 w 144"/>
                <a:gd name="T1" fmla="*/ 2147483647 h 144"/>
                <a:gd name="T2" fmla="*/ 2147483647 w 144"/>
                <a:gd name="T3" fmla="*/ 2147483647 h 144"/>
                <a:gd name="T4" fmla="*/ 2147483647 w 144"/>
                <a:gd name="T5" fmla="*/ 2147483647 h 144"/>
                <a:gd name="T6" fmla="*/ 2147483647 w 144"/>
                <a:gd name="T7" fmla="*/ 2147483647 h 144"/>
                <a:gd name="T8" fmla="*/ 2147483647 w 144"/>
                <a:gd name="T9" fmla="*/ 2147483647 h 144"/>
                <a:gd name="T10" fmla="*/ 2147483647 w 144"/>
                <a:gd name="T11" fmla="*/ 0 h 144"/>
                <a:gd name="T12" fmla="*/ 2147483647 w 144"/>
                <a:gd name="T13" fmla="*/ 2147483647 h 144"/>
                <a:gd name="T14" fmla="*/ 2147483647 w 144"/>
                <a:gd name="T15" fmla="*/ 2147483647 h 144"/>
                <a:gd name="T16" fmla="*/ 2147483647 w 144"/>
                <a:gd name="T17" fmla="*/ 2147483647 h 144"/>
                <a:gd name="T18" fmla="*/ 2147483647 w 144"/>
                <a:gd name="T19" fmla="*/ 2147483647 h 144"/>
                <a:gd name="T20" fmla="*/ 2147483647 w 144"/>
                <a:gd name="T21" fmla="*/ 2147483647 h 144"/>
                <a:gd name="T22" fmla="*/ 2147483647 w 144"/>
                <a:gd name="T23" fmla="*/ 2147483647 h 144"/>
                <a:gd name="T24" fmla="*/ 2147483647 w 144"/>
                <a:gd name="T25" fmla="*/ 2147483647 h 144"/>
                <a:gd name="T26" fmla="*/ 2147483647 w 144"/>
                <a:gd name="T27" fmla="*/ 2147483647 h 144"/>
                <a:gd name="T28" fmla="*/ 2147483647 w 144"/>
                <a:gd name="T29" fmla="*/ 2147483647 h 144"/>
                <a:gd name="T30" fmla="*/ 2147483647 w 144"/>
                <a:gd name="T31" fmla="*/ 2147483647 h 144"/>
                <a:gd name="T32" fmla="*/ 2147483647 w 144"/>
                <a:gd name="T33" fmla="*/ 2147483647 h 144"/>
                <a:gd name="T34" fmla="*/ 2147483647 w 144"/>
                <a:gd name="T35" fmla="*/ 2147483647 h 144"/>
                <a:gd name="T36" fmla="*/ 2147483647 w 144"/>
                <a:gd name="T37" fmla="*/ 2147483647 h 144"/>
                <a:gd name="T38" fmla="*/ 0 w 144"/>
                <a:gd name="T39" fmla="*/ 2147483647 h 144"/>
                <a:gd name="T40" fmla="*/ 2147483647 w 144"/>
                <a:gd name="T41" fmla="*/ 2147483647 h 144"/>
                <a:gd name="T42" fmla="*/ 2147483647 w 144"/>
                <a:gd name="T43" fmla="*/ 2147483647 h 144"/>
                <a:gd name="T44" fmla="*/ 2147483647 w 144"/>
                <a:gd name="T45" fmla="*/ 2147483647 h 144"/>
                <a:gd name="T46" fmla="*/ 2147483647 w 144"/>
                <a:gd name="T47" fmla="*/ 2147483647 h 144"/>
                <a:gd name="T48" fmla="*/ 2147483647 w 144"/>
                <a:gd name="T49" fmla="*/ 2147483647 h 144"/>
                <a:gd name="T50" fmla="*/ 2147483647 w 144"/>
                <a:gd name="T51" fmla="*/ 2147483647 h 144"/>
                <a:gd name="T52" fmla="*/ 2147483647 w 144"/>
                <a:gd name="T53" fmla="*/ 2147483647 h 144"/>
                <a:gd name="T54" fmla="*/ 2147483647 w 144"/>
                <a:gd name="T55" fmla="*/ 2147483647 h 144"/>
                <a:gd name="T56" fmla="*/ 2147483647 w 144"/>
                <a:gd name="T57" fmla="*/ 2147483647 h 144"/>
                <a:gd name="T58" fmla="*/ 2147483647 w 144"/>
                <a:gd name="T59" fmla="*/ 2147483647 h 144"/>
                <a:gd name="T60" fmla="*/ 2147483647 w 144"/>
                <a:gd name="T61" fmla="*/ 2147483647 h 144"/>
                <a:gd name="T62" fmla="*/ 2147483647 w 144"/>
                <a:gd name="T63" fmla="*/ 2147483647 h 144"/>
                <a:gd name="T64" fmla="*/ 2147483647 w 144"/>
                <a:gd name="T65" fmla="*/ 2147483647 h 144"/>
                <a:gd name="T66" fmla="*/ 2147483647 w 144"/>
                <a:gd name="T67" fmla="*/ 2147483647 h 144"/>
                <a:gd name="T68" fmla="*/ 2147483647 w 144"/>
                <a:gd name="T69" fmla="*/ 2147483647 h 144"/>
                <a:gd name="T70" fmla="*/ 2147483647 w 144"/>
                <a:gd name="T71" fmla="*/ 2147483647 h 144"/>
                <a:gd name="T72" fmla="*/ 2147483647 w 144"/>
                <a:gd name="T73" fmla="*/ 2147483647 h 144"/>
                <a:gd name="T74" fmla="*/ 2147483647 w 144"/>
                <a:gd name="T75" fmla="*/ 2147483647 h 144"/>
                <a:gd name="T76" fmla="*/ 2147483647 w 144"/>
                <a:gd name="T77" fmla="*/ 2147483647 h 144"/>
                <a:gd name="T78" fmla="*/ 2147483647 w 144"/>
                <a:gd name="T79" fmla="*/ 2147483647 h 1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4"/>
                <a:gd name="T121" fmla="*/ 0 h 144"/>
                <a:gd name="T122" fmla="*/ 144 w 144"/>
                <a:gd name="T123" fmla="*/ 144 h 14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4" h="144">
                  <a:moveTo>
                    <a:pt x="0" y="72"/>
                  </a:moveTo>
                  <a:lnTo>
                    <a:pt x="0" y="72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2" y="0"/>
                  </a:lnTo>
                  <a:lnTo>
                    <a:pt x="88" y="2"/>
                  </a:lnTo>
                  <a:lnTo>
                    <a:pt x="102" y="6"/>
                  </a:lnTo>
                  <a:lnTo>
                    <a:pt x="114" y="12"/>
                  </a:lnTo>
                  <a:lnTo>
                    <a:pt x="124" y="20"/>
                  </a:lnTo>
                  <a:lnTo>
                    <a:pt x="132" y="32"/>
                  </a:lnTo>
                  <a:lnTo>
                    <a:pt x="138" y="44"/>
                  </a:lnTo>
                  <a:lnTo>
                    <a:pt x="142" y="58"/>
                  </a:lnTo>
                  <a:lnTo>
                    <a:pt x="144" y="72"/>
                  </a:lnTo>
                  <a:lnTo>
                    <a:pt x="142" y="86"/>
                  </a:lnTo>
                  <a:lnTo>
                    <a:pt x="138" y="100"/>
                  </a:lnTo>
                  <a:lnTo>
                    <a:pt x="132" y="112"/>
                  </a:lnTo>
                  <a:lnTo>
                    <a:pt x="124" y="122"/>
                  </a:lnTo>
                  <a:lnTo>
                    <a:pt x="114" y="132"/>
                  </a:lnTo>
                  <a:lnTo>
                    <a:pt x="100" y="138"/>
                  </a:lnTo>
                  <a:lnTo>
                    <a:pt x="88" y="142"/>
                  </a:lnTo>
                  <a:lnTo>
                    <a:pt x="72" y="144"/>
                  </a:lnTo>
                  <a:lnTo>
                    <a:pt x="58" y="142"/>
                  </a:lnTo>
                  <a:lnTo>
                    <a:pt x="44" y="138"/>
                  </a:lnTo>
                  <a:lnTo>
                    <a:pt x="32" y="132"/>
                  </a:lnTo>
                  <a:lnTo>
                    <a:pt x="20" y="124"/>
                  </a:lnTo>
                  <a:lnTo>
                    <a:pt x="12" y="112"/>
                  </a:lnTo>
                  <a:lnTo>
                    <a:pt x="6" y="100"/>
                  </a:lnTo>
                  <a:lnTo>
                    <a:pt x="2" y="88"/>
                  </a:lnTo>
                  <a:lnTo>
                    <a:pt x="0" y="72"/>
                  </a:lnTo>
                  <a:close/>
                  <a:moveTo>
                    <a:pt x="108" y="72"/>
                  </a:moveTo>
                  <a:lnTo>
                    <a:pt x="108" y="72"/>
                  </a:lnTo>
                  <a:lnTo>
                    <a:pt x="106" y="64"/>
                  </a:lnTo>
                  <a:lnTo>
                    <a:pt x="104" y="58"/>
                  </a:lnTo>
                  <a:lnTo>
                    <a:pt x="102" y="50"/>
                  </a:lnTo>
                  <a:lnTo>
                    <a:pt x="98" y="46"/>
                  </a:lnTo>
                  <a:lnTo>
                    <a:pt x="92" y="40"/>
                  </a:lnTo>
                  <a:lnTo>
                    <a:pt x="86" y="36"/>
                  </a:lnTo>
                  <a:lnTo>
                    <a:pt x="80" y="34"/>
                  </a:lnTo>
                  <a:lnTo>
                    <a:pt x="72" y="34"/>
                  </a:lnTo>
                  <a:lnTo>
                    <a:pt x="64" y="34"/>
                  </a:lnTo>
                  <a:lnTo>
                    <a:pt x="58" y="36"/>
                  </a:lnTo>
                  <a:lnTo>
                    <a:pt x="52" y="40"/>
                  </a:lnTo>
                  <a:lnTo>
                    <a:pt x="46" y="44"/>
                  </a:lnTo>
                  <a:lnTo>
                    <a:pt x="42" y="50"/>
                  </a:lnTo>
                  <a:lnTo>
                    <a:pt x="40" y="56"/>
                  </a:lnTo>
                  <a:lnTo>
                    <a:pt x="38" y="64"/>
                  </a:lnTo>
                  <a:lnTo>
                    <a:pt x="38" y="72"/>
                  </a:lnTo>
                  <a:lnTo>
                    <a:pt x="38" y="80"/>
                  </a:lnTo>
                  <a:lnTo>
                    <a:pt x="40" y="86"/>
                  </a:lnTo>
                  <a:lnTo>
                    <a:pt x="44" y="94"/>
                  </a:lnTo>
                  <a:lnTo>
                    <a:pt x="48" y="98"/>
                  </a:lnTo>
                  <a:lnTo>
                    <a:pt x="52" y="104"/>
                  </a:lnTo>
                  <a:lnTo>
                    <a:pt x="58" y="108"/>
                  </a:lnTo>
                  <a:lnTo>
                    <a:pt x="66" y="110"/>
                  </a:lnTo>
                  <a:lnTo>
                    <a:pt x="72" y="110"/>
                  </a:lnTo>
                  <a:lnTo>
                    <a:pt x="80" y="110"/>
                  </a:lnTo>
                  <a:lnTo>
                    <a:pt x="88" y="108"/>
                  </a:lnTo>
                  <a:lnTo>
                    <a:pt x="94" y="104"/>
                  </a:lnTo>
                  <a:lnTo>
                    <a:pt x="98" y="100"/>
                  </a:lnTo>
                  <a:lnTo>
                    <a:pt x="102" y="94"/>
                  </a:lnTo>
                  <a:lnTo>
                    <a:pt x="104" y="88"/>
                  </a:lnTo>
                  <a:lnTo>
                    <a:pt x="106" y="80"/>
                  </a:lnTo>
                  <a:lnTo>
                    <a:pt x="108" y="72"/>
                  </a:ln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white">
            <a:xfrm>
              <a:off x="4273204" y="2223163"/>
              <a:ext cx="158398" cy="247420"/>
            </a:xfrm>
            <a:custGeom>
              <a:avLst/>
              <a:gdLst>
                <a:gd name="T0" fmla="*/ 0 w 80"/>
                <a:gd name="T1" fmla="*/ 2147483647 h 140"/>
                <a:gd name="T2" fmla="*/ 2147483647 w 80"/>
                <a:gd name="T3" fmla="*/ 2147483647 h 140"/>
                <a:gd name="T4" fmla="*/ 2147483647 w 80"/>
                <a:gd name="T5" fmla="*/ 2147483647 h 140"/>
                <a:gd name="T6" fmla="*/ 2147483647 w 80"/>
                <a:gd name="T7" fmla="*/ 2147483647 h 140"/>
                <a:gd name="T8" fmla="*/ 2147483647 w 80"/>
                <a:gd name="T9" fmla="*/ 2147483647 h 140"/>
                <a:gd name="T10" fmla="*/ 2147483647 w 80"/>
                <a:gd name="T11" fmla="*/ 2147483647 h 140"/>
                <a:gd name="T12" fmla="*/ 2147483647 w 80"/>
                <a:gd name="T13" fmla="*/ 2147483647 h 140"/>
                <a:gd name="T14" fmla="*/ 2147483647 w 80"/>
                <a:gd name="T15" fmla="*/ 2147483647 h 140"/>
                <a:gd name="T16" fmla="*/ 2147483647 w 80"/>
                <a:gd name="T17" fmla="*/ 0 h 140"/>
                <a:gd name="T18" fmla="*/ 2147483647 w 80"/>
                <a:gd name="T19" fmla="*/ 0 h 140"/>
                <a:gd name="T20" fmla="*/ 2147483647 w 80"/>
                <a:gd name="T21" fmla="*/ 2147483647 h 140"/>
                <a:gd name="T22" fmla="*/ 2147483647 w 80"/>
                <a:gd name="T23" fmla="*/ 2147483647 h 140"/>
                <a:gd name="T24" fmla="*/ 2147483647 w 80"/>
                <a:gd name="T25" fmla="*/ 2147483647 h 140"/>
                <a:gd name="T26" fmla="*/ 2147483647 w 80"/>
                <a:gd name="T27" fmla="*/ 2147483647 h 140"/>
                <a:gd name="T28" fmla="*/ 2147483647 w 80"/>
                <a:gd name="T29" fmla="*/ 2147483647 h 140"/>
                <a:gd name="T30" fmla="*/ 2147483647 w 80"/>
                <a:gd name="T31" fmla="*/ 2147483647 h 140"/>
                <a:gd name="T32" fmla="*/ 2147483647 w 80"/>
                <a:gd name="T33" fmla="*/ 2147483647 h 140"/>
                <a:gd name="T34" fmla="*/ 2147483647 w 80"/>
                <a:gd name="T35" fmla="*/ 2147483647 h 140"/>
                <a:gd name="T36" fmla="*/ 2147483647 w 80"/>
                <a:gd name="T37" fmla="*/ 2147483647 h 140"/>
                <a:gd name="T38" fmla="*/ 2147483647 w 80"/>
                <a:gd name="T39" fmla="*/ 2147483647 h 140"/>
                <a:gd name="T40" fmla="*/ 2147483647 w 80"/>
                <a:gd name="T41" fmla="*/ 2147483647 h 140"/>
                <a:gd name="T42" fmla="*/ 2147483647 w 80"/>
                <a:gd name="T43" fmla="*/ 2147483647 h 140"/>
                <a:gd name="T44" fmla="*/ 0 w 80"/>
                <a:gd name="T45" fmla="*/ 2147483647 h 140"/>
                <a:gd name="T46" fmla="*/ 0 w 80"/>
                <a:gd name="T47" fmla="*/ 2147483647 h 1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0"/>
                <a:gd name="T73" fmla="*/ 0 h 140"/>
                <a:gd name="T74" fmla="*/ 80 w 80"/>
                <a:gd name="T75" fmla="*/ 140 h 1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0" h="140">
                  <a:moveTo>
                    <a:pt x="0" y="2"/>
                  </a:moveTo>
                  <a:lnTo>
                    <a:pt x="36" y="2"/>
                  </a:lnTo>
                  <a:lnTo>
                    <a:pt x="36" y="30"/>
                  </a:lnTo>
                  <a:lnTo>
                    <a:pt x="44" y="18"/>
                  </a:lnTo>
                  <a:lnTo>
                    <a:pt x="52" y="8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60" y="44"/>
                  </a:lnTo>
                  <a:lnTo>
                    <a:pt x="54" y="48"/>
                  </a:lnTo>
                  <a:lnTo>
                    <a:pt x="48" y="54"/>
                  </a:lnTo>
                  <a:lnTo>
                    <a:pt x="44" y="60"/>
                  </a:lnTo>
                  <a:lnTo>
                    <a:pt x="40" y="68"/>
                  </a:lnTo>
                  <a:lnTo>
                    <a:pt x="38" y="78"/>
                  </a:lnTo>
                  <a:lnTo>
                    <a:pt x="36" y="90"/>
                  </a:lnTo>
                  <a:lnTo>
                    <a:pt x="36" y="140"/>
                  </a:lnTo>
                  <a:lnTo>
                    <a:pt x="0" y="14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8" name="Rectangle 17"/>
            <p:cNvSpPr>
              <a:spLocks noChangeArrowheads="1"/>
            </p:cNvSpPr>
            <p:nvPr/>
          </p:nvSpPr>
          <p:spPr bwMode="white">
            <a:xfrm>
              <a:off x="4476241" y="2139315"/>
              <a:ext cx="74879" cy="331269"/>
            </a:xfrm>
            <a:prstGeom prst="rect">
              <a:avLst/>
            </a:prstGeom>
            <a:solidFill>
              <a:schemeClr val="tx1"/>
            </a:solidFill>
            <a:ln w="34925">
              <a:noFill/>
              <a:miter lim="800000"/>
              <a:headEnd/>
              <a:tailEnd/>
            </a:ln>
          </p:spPr>
          <p:txBody>
            <a:bodyPr lIns="91427" tIns="45713" rIns="91427" bIns="45713"/>
            <a:lstStyle/>
            <a:p>
              <a:pPr>
                <a:defRPr/>
              </a:pPr>
              <a:endParaRPr lang="en-US" sz="1800" b="0">
                <a:solidFill>
                  <a:srgbClr val="0062A8"/>
                </a:solidFill>
                <a:latin typeface="Arial" charset="0"/>
              </a:endParaRPr>
            </a:p>
          </p:txBody>
        </p:sp>
        <p:sp>
          <p:nvSpPr>
            <p:cNvPr id="49" name="Freeform 18"/>
            <p:cNvSpPr>
              <a:spLocks noEditPoints="1"/>
            </p:cNvSpPr>
            <p:nvPr/>
          </p:nvSpPr>
          <p:spPr bwMode="white">
            <a:xfrm>
              <a:off x="4605839" y="2139315"/>
              <a:ext cx="275037" cy="338141"/>
            </a:xfrm>
            <a:custGeom>
              <a:avLst/>
              <a:gdLst>
                <a:gd name="T0" fmla="*/ 0 w 140"/>
                <a:gd name="T1" fmla="*/ 2147483647 h 192"/>
                <a:gd name="T2" fmla="*/ 2147483647 w 140"/>
                <a:gd name="T3" fmla="*/ 2147483647 h 192"/>
                <a:gd name="T4" fmla="*/ 2147483647 w 140"/>
                <a:gd name="T5" fmla="*/ 2147483647 h 192"/>
                <a:gd name="T6" fmla="*/ 2147483647 w 140"/>
                <a:gd name="T7" fmla="*/ 2147483647 h 192"/>
                <a:gd name="T8" fmla="*/ 2147483647 w 140"/>
                <a:gd name="T9" fmla="*/ 2147483647 h 192"/>
                <a:gd name="T10" fmla="*/ 2147483647 w 140"/>
                <a:gd name="T11" fmla="*/ 2147483647 h 192"/>
                <a:gd name="T12" fmla="*/ 2147483647 w 140"/>
                <a:gd name="T13" fmla="*/ 2147483647 h 192"/>
                <a:gd name="T14" fmla="*/ 2147483647 w 140"/>
                <a:gd name="T15" fmla="*/ 2147483647 h 192"/>
                <a:gd name="T16" fmla="*/ 2147483647 w 140"/>
                <a:gd name="T17" fmla="*/ 0 h 192"/>
                <a:gd name="T18" fmla="*/ 2147483647 w 140"/>
                <a:gd name="T19" fmla="*/ 2147483647 h 192"/>
                <a:gd name="T20" fmla="*/ 2147483647 w 140"/>
                <a:gd name="T21" fmla="*/ 2147483647 h 192"/>
                <a:gd name="T22" fmla="*/ 2147483647 w 140"/>
                <a:gd name="T23" fmla="*/ 2147483647 h 192"/>
                <a:gd name="T24" fmla="*/ 2147483647 w 140"/>
                <a:gd name="T25" fmla="*/ 2147483647 h 192"/>
                <a:gd name="T26" fmla="*/ 2147483647 w 140"/>
                <a:gd name="T27" fmla="*/ 2147483647 h 192"/>
                <a:gd name="T28" fmla="*/ 2147483647 w 140"/>
                <a:gd name="T29" fmla="*/ 2147483647 h 192"/>
                <a:gd name="T30" fmla="*/ 2147483647 w 140"/>
                <a:gd name="T31" fmla="*/ 2147483647 h 192"/>
                <a:gd name="T32" fmla="*/ 2147483647 w 140"/>
                <a:gd name="T33" fmla="*/ 2147483647 h 192"/>
                <a:gd name="T34" fmla="*/ 0 w 140"/>
                <a:gd name="T35" fmla="*/ 2147483647 h 192"/>
                <a:gd name="T36" fmla="*/ 2147483647 w 140"/>
                <a:gd name="T37" fmla="*/ 2147483647 h 192"/>
                <a:gd name="T38" fmla="*/ 2147483647 w 140"/>
                <a:gd name="T39" fmla="*/ 2147483647 h 192"/>
                <a:gd name="T40" fmla="*/ 2147483647 w 140"/>
                <a:gd name="T41" fmla="*/ 2147483647 h 192"/>
                <a:gd name="T42" fmla="*/ 2147483647 w 140"/>
                <a:gd name="T43" fmla="*/ 2147483647 h 192"/>
                <a:gd name="T44" fmla="*/ 2147483647 w 140"/>
                <a:gd name="T45" fmla="*/ 2147483647 h 192"/>
                <a:gd name="T46" fmla="*/ 2147483647 w 140"/>
                <a:gd name="T47" fmla="*/ 2147483647 h 192"/>
                <a:gd name="T48" fmla="*/ 2147483647 w 140"/>
                <a:gd name="T49" fmla="*/ 2147483647 h 192"/>
                <a:gd name="T50" fmla="*/ 2147483647 w 140"/>
                <a:gd name="T51" fmla="*/ 2147483647 h 192"/>
                <a:gd name="T52" fmla="*/ 2147483647 w 140"/>
                <a:gd name="T53" fmla="*/ 2147483647 h 192"/>
                <a:gd name="T54" fmla="*/ 2147483647 w 140"/>
                <a:gd name="T55" fmla="*/ 2147483647 h 192"/>
                <a:gd name="T56" fmla="*/ 2147483647 w 140"/>
                <a:gd name="T57" fmla="*/ 2147483647 h 192"/>
                <a:gd name="T58" fmla="*/ 2147483647 w 140"/>
                <a:gd name="T59" fmla="*/ 2147483647 h 192"/>
                <a:gd name="T60" fmla="*/ 2147483647 w 140"/>
                <a:gd name="T61" fmla="*/ 2147483647 h 192"/>
                <a:gd name="T62" fmla="*/ 2147483647 w 140"/>
                <a:gd name="T63" fmla="*/ 2147483647 h 192"/>
                <a:gd name="T64" fmla="*/ 2147483647 w 140"/>
                <a:gd name="T65" fmla="*/ 2147483647 h 192"/>
                <a:gd name="T66" fmla="*/ 2147483647 w 140"/>
                <a:gd name="T67" fmla="*/ 2147483647 h 192"/>
                <a:gd name="T68" fmla="*/ 2147483647 w 140"/>
                <a:gd name="T69" fmla="*/ 2147483647 h 192"/>
                <a:gd name="T70" fmla="*/ 2147483647 w 140"/>
                <a:gd name="T71" fmla="*/ 2147483647 h 192"/>
                <a:gd name="T72" fmla="*/ 2147483647 w 140"/>
                <a:gd name="T73" fmla="*/ 2147483647 h 192"/>
                <a:gd name="T74" fmla="*/ 2147483647 w 140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0"/>
                <a:gd name="T115" fmla="*/ 0 h 192"/>
                <a:gd name="T116" fmla="*/ 140 w 140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0" h="192">
                  <a:moveTo>
                    <a:pt x="0" y="120"/>
                  </a:moveTo>
                  <a:lnTo>
                    <a:pt x="0" y="120"/>
                  </a:lnTo>
                  <a:lnTo>
                    <a:pt x="2" y="104"/>
                  </a:lnTo>
                  <a:lnTo>
                    <a:pt x="6" y="88"/>
                  </a:lnTo>
                  <a:lnTo>
                    <a:pt x="12" y="76"/>
                  </a:lnTo>
                  <a:lnTo>
                    <a:pt x="20" y="66"/>
                  </a:lnTo>
                  <a:lnTo>
                    <a:pt x="28" y="58"/>
                  </a:lnTo>
                  <a:lnTo>
                    <a:pt x="38" y="52"/>
                  </a:lnTo>
                  <a:lnTo>
                    <a:pt x="50" y="50"/>
                  </a:lnTo>
                  <a:lnTo>
                    <a:pt x="62" y="48"/>
                  </a:lnTo>
                  <a:lnTo>
                    <a:pt x="74" y="50"/>
                  </a:lnTo>
                  <a:lnTo>
                    <a:pt x="86" y="54"/>
                  </a:lnTo>
                  <a:lnTo>
                    <a:pt x="96" y="60"/>
                  </a:lnTo>
                  <a:lnTo>
                    <a:pt x="102" y="68"/>
                  </a:lnTo>
                  <a:lnTo>
                    <a:pt x="102" y="0"/>
                  </a:lnTo>
                  <a:lnTo>
                    <a:pt x="140" y="0"/>
                  </a:lnTo>
                  <a:lnTo>
                    <a:pt x="140" y="188"/>
                  </a:lnTo>
                  <a:lnTo>
                    <a:pt x="102" y="188"/>
                  </a:lnTo>
                  <a:lnTo>
                    <a:pt x="102" y="170"/>
                  </a:lnTo>
                  <a:lnTo>
                    <a:pt x="96" y="178"/>
                  </a:lnTo>
                  <a:lnTo>
                    <a:pt x="86" y="186"/>
                  </a:lnTo>
                  <a:lnTo>
                    <a:pt x="74" y="190"/>
                  </a:lnTo>
                  <a:lnTo>
                    <a:pt x="62" y="192"/>
                  </a:lnTo>
                  <a:lnTo>
                    <a:pt x="50" y="190"/>
                  </a:lnTo>
                  <a:lnTo>
                    <a:pt x="38" y="186"/>
                  </a:lnTo>
                  <a:lnTo>
                    <a:pt x="28" y="182"/>
                  </a:lnTo>
                  <a:lnTo>
                    <a:pt x="20" y="174"/>
                  </a:lnTo>
                  <a:lnTo>
                    <a:pt x="12" y="162"/>
                  </a:lnTo>
                  <a:lnTo>
                    <a:pt x="6" y="150"/>
                  </a:lnTo>
                  <a:lnTo>
                    <a:pt x="2" y="136"/>
                  </a:lnTo>
                  <a:lnTo>
                    <a:pt x="0" y="120"/>
                  </a:lnTo>
                  <a:close/>
                  <a:moveTo>
                    <a:pt x="104" y="120"/>
                  </a:moveTo>
                  <a:lnTo>
                    <a:pt x="104" y="120"/>
                  </a:lnTo>
                  <a:lnTo>
                    <a:pt x="102" y="112"/>
                  </a:lnTo>
                  <a:lnTo>
                    <a:pt x="100" y="104"/>
                  </a:lnTo>
                  <a:lnTo>
                    <a:pt x="98" y="98"/>
                  </a:lnTo>
                  <a:lnTo>
                    <a:pt x="94" y="92"/>
                  </a:lnTo>
                  <a:lnTo>
                    <a:pt x="88" y="88"/>
                  </a:lnTo>
                  <a:lnTo>
                    <a:pt x="84" y="84"/>
                  </a:lnTo>
                  <a:lnTo>
                    <a:pt x="78" y="82"/>
                  </a:lnTo>
                  <a:lnTo>
                    <a:pt x="70" y="82"/>
                  </a:lnTo>
                  <a:lnTo>
                    <a:pt x="64" y="82"/>
                  </a:lnTo>
                  <a:lnTo>
                    <a:pt x="58" y="84"/>
                  </a:lnTo>
                  <a:lnTo>
                    <a:pt x="52" y="88"/>
                  </a:lnTo>
                  <a:lnTo>
                    <a:pt x="48" y="92"/>
                  </a:lnTo>
                  <a:lnTo>
                    <a:pt x="44" y="98"/>
                  </a:lnTo>
                  <a:lnTo>
                    <a:pt x="42" y="104"/>
                  </a:lnTo>
                  <a:lnTo>
                    <a:pt x="40" y="112"/>
                  </a:lnTo>
                  <a:lnTo>
                    <a:pt x="38" y="120"/>
                  </a:lnTo>
                  <a:lnTo>
                    <a:pt x="40" y="128"/>
                  </a:lnTo>
                  <a:lnTo>
                    <a:pt x="42" y="136"/>
                  </a:lnTo>
                  <a:lnTo>
                    <a:pt x="44" y="142"/>
                  </a:lnTo>
                  <a:lnTo>
                    <a:pt x="48" y="148"/>
                  </a:lnTo>
                  <a:lnTo>
                    <a:pt x="52" y="152"/>
                  </a:lnTo>
                  <a:lnTo>
                    <a:pt x="58" y="156"/>
                  </a:lnTo>
                  <a:lnTo>
                    <a:pt x="64" y="158"/>
                  </a:lnTo>
                  <a:lnTo>
                    <a:pt x="70" y="158"/>
                  </a:lnTo>
                  <a:lnTo>
                    <a:pt x="78" y="158"/>
                  </a:lnTo>
                  <a:lnTo>
                    <a:pt x="84" y="156"/>
                  </a:lnTo>
                  <a:lnTo>
                    <a:pt x="88" y="152"/>
                  </a:lnTo>
                  <a:lnTo>
                    <a:pt x="94" y="148"/>
                  </a:lnTo>
                  <a:lnTo>
                    <a:pt x="98" y="142"/>
                  </a:lnTo>
                  <a:lnTo>
                    <a:pt x="100" y="136"/>
                  </a:lnTo>
                  <a:lnTo>
                    <a:pt x="102" y="128"/>
                  </a:lnTo>
                  <a:lnTo>
                    <a:pt x="104" y="120"/>
                  </a:lnTo>
                  <a:close/>
                </a:path>
              </a:pathLst>
            </a:custGeom>
            <a:solidFill>
              <a:schemeClr val="tx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1" name="Freeform 19"/>
            <p:cNvSpPr>
              <a:spLocks noEditPoints="1"/>
            </p:cNvSpPr>
            <p:nvPr/>
          </p:nvSpPr>
          <p:spPr bwMode="white">
            <a:xfrm>
              <a:off x="5020554" y="2228662"/>
              <a:ext cx="217438" cy="196561"/>
            </a:xfrm>
            <a:custGeom>
              <a:avLst/>
              <a:gdLst>
                <a:gd name="T0" fmla="*/ 0 w 110"/>
                <a:gd name="T1" fmla="*/ 2147483647 h 112"/>
                <a:gd name="T2" fmla="*/ 2147483647 w 110"/>
                <a:gd name="T3" fmla="*/ 2147483647 h 112"/>
                <a:gd name="T4" fmla="*/ 2147483647 w 110"/>
                <a:gd name="T5" fmla="*/ 2147483647 h 112"/>
                <a:gd name="T6" fmla="*/ 2147483647 w 110"/>
                <a:gd name="T7" fmla="*/ 2147483647 h 112"/>
                <a:gd name="T8" fmla="*/ 2147483647 w 110"/>
                <a:gd name="T9" fmla="*/ 2147483647 h 112"/>
                <a:gd name="T10" fmla="*/ 2147483647 w 110"/>
                <a:gd name="T11" fmla="*/ 0 h 112"/>
                <a:gd name="T12" fmla="*/ 2147483647 w 110"/>
                <a:gd name="T13" fmla="*/ 2147483647 h 112"/>
                <a:gd name="T14" fmla="*/ 2147483647 w 110"/>
                <a:gd name="T15" fmla="*/ 2147483647 h 112"/>
                <a:gd name="T16" fmla="*/ 2147483647 w 110"/>
                <a:gd name="T17" fmla="*/ 2147483647 h 112"/>
                <a:gd name="T18" fmla="*/ 2147483647 w 110"/>
                <a:gd name="T19" fmla="*/ 2147483647 h 112"/>
                <a:gd name="T20" fmla="*/ 2147483647 w 110"/>
                <a:gd name="T21" fmla="*/ 2147483647 h 112"/>
                <a:gd name="T22" fmla="*/ 2147483647 w 110"/>
                <a:gd name="T23" fmla="*/ 2147483647 h 112"/>
                <a:gd name="T24" fmla="*/ 2147483647 w 110"/>
                <a:gd name="T25" fmla="*/ 2147483647 h 112"/>
                <a:gd name="T26" fmla="*/ 2147483647 w 110"/>
                <a:gd name="T27" fmla="*/ 2147483647 h 112"/>
                <a:gd name="T28" fmla="*/ 2147483647 w 110"/>
                <a:gd name="T29" fmla="*/ 2147483647 h 112"/>
                <a:gd name="T30" fmla="*/ 2147483647 w 110"/>
                <a:gd name="T31" fmla="*/ 2147483647 h 112"/>
                <a:gd name="T32" fmla="*/ 2147483647 w 110"/>
                <a:gd name="T33" fmla="*/ 2147483647 h 112"/>
                <a:gd name="T34" fmla="*/ 2147483647 w 110"/>
                <a:gd name="T35" fmla="*/ 2147483647 h 112"/>
                <a:gd name="T36" fmla="*/ 2147483647 w 110"/>
                <a:gd name="T37" fmla="*/ 2147483647 h 112"/>
                <a:gd name="T38" fmla="*/ 0 w 110"/>
                <a:gd name="T39" fmla="*/ 2147483647 h 112"/>
                <a:gd name="T40" fmla="*/ 2147483647 w 110"/>
                <a:gd name="T41" fmla="*/ 2147483647 h 112"/>
                <a:gd name="T42" fmla="*/ 2147483647 w 110"/>
                <a:gd name="T43" fmla="*/ 2147483647 h 112"/>
                <a:gd name="T44" fmla="*/ 2147483647 w 110"/>
                <a:gd name="T45" fmla="*/ 2147483647 h 112"/>
                <a:gd name="T46" fmla="*/ 2147483647 w 110"/>
                <a:gd name="T47" fmla="*/ 2147483647 h 112"/>
                <a:gd name="T48" fmla="*/ 2147483647 w 110"/>
                <a:gd name="T49" fmla="*/ 2147483647 h 112"/>
                <a:gd name="T50" fmla="*/ 2147483647 w 110"/>
                <a:gd name="T51" fmla="*/ 2147483647 h 112"/>
                <a:gd name="T52" fmla="*/ 2147483647 w 110"/>
                <a:gd name="T53" fmla="*/ 2147483647 h 112"/>
                <a:gd name="T54" fmla="*/ 2147483647 w 110"/>
                <a:gd name="T55" fmla="*/ 2147483647 h 112"/>
                <a:gd name="T56" fmla="*/ 2147483647 w 110"/>
                <a:gd name="T57" fmla="*/ 2147483647 h 112"/>
                <a:gd name="T58" fmla="*/ 2147483647 w 110"/>
                <a:gd name="T59" fmla="*/ 2147483647 h 112"/>
                <a:gd name="T60" fmla="*/ 2147483647 w 110"/>
                <a:gd name="T61" fmla="*/ 2147483647 h 112"/>
                <a:gd name="T62" fmla="*/ 2147483647 w 110"/>
                <a:gd name="T63" fmla="*/ 2147483647 h 112"/>
                <a:gd name="T64" fmla="*/ 2147483647 w 110"/>
                <a:gd name="T65" fmla="*/ 2147483647 h 112"/>
                <a:gd name="T66" fmla="*/ 2147483647 w 110"/>
                <a:gd name="T67" fmla="*/ 2147483647 h 112"/>
                <a:gd name="T68" fmla="*/ 2147483647 w 110"/>
                <a:gd name="T69" fmla="*/ 2147483647 h 112"/>
                <a:gd name="T70" fmla="*/ 2147483647 w 110"/>
                <a:gd name="T71" fmla="*/ 2147483647 h 112"/>
                <a:gd name="T72" fmla="*/ 2147483647 w 110"/>
                <a:gd name="T73" fmla="*/ 2147483647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0"/>
                <a:gd name="T112" fmla="*/ 0 h 112"/>
                <a:gd name="T113" fmla="*/ 110 w 110"/>
                <a:gd name="T114" fmla="*/ 112 h 1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0" h="112">
                  <a:moveTo>
                    <a:pt x="0" y="58"/>
                  </a:moveTo>
                  <a:lnTo>
                    <a:pt x="0" y="56"/>
                  </a:lnTo>
                  <a:lnTo>
                    <a:pt x="2" y="46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78" y="4"/>
                  </a:lnTo>
                  <a:lnTo>
                    <a:pt x="88" y="10"/>
                  </a:lnTo>
                  <a:lnTo>
                    <a:pt x="96" y="16"/>
                  </a:lnTo>
                  <a:lnTo>
                    <a:pt x="102" y="24"/>
                  </a:lnTo>
                  <a:lnTo>
                    <a:pt x="106" y="34"/>
                  </a:lnTo>
                  <a:lnTo>
                    <a:pt x="110" y="44"/>
                  </a:lnTo>
                  <a:lnTo>
                    <a:pt x="110" y="56"/>
                  </a:lnTo>
                  <a:lnTo>
                    <a:pt x="110" y="68"/>
                  </a:lnTo>
                  <a:lnTo>
                    <a:pt x="106" y="78"/>
                  </a:lnTo>
                  <a:lnTo>
                    <a:pt x="102" y="88"/>
                  </a:lnTo>
                  <a:lnTo>
                    <a:pt x="96" y="96"/>
                  </a:lnTo>
                  <a:lnTo>
                    <a:pt x="86" y="104"/>
                  </a:lnTo>
                  <a:lnTo>
                    <a:pt x="78" y="108"/>
                  </a:lnTo>
                  <a:lnTo>
                    <a:pt x="66" y="112"/>
                  </a:lnTo>
                  <a:lnTo>
                    <a:pt x="56" y="112"/>
                  </a:lnTo>
                  <a:lnTo>
                    <a:pt x="44" y="112"/>
                  </a:lnTo>
                  <a:lnTo>
                    <a:pt x="34" y="10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0" y="88"/>
                  </a:lnTo>
                  <a:lnTo>
                    <a:pt x="4" y="78"/>
                  </a:lnTo>
                  <a:lnTo>
                    <a:pt x="2" y="68"/>
                  </a:lnTo>
                  <a:lnTo>
                    <a:pt x="0" y="58"/>
                  </a:lnTo>
                  <a:close/>
                  <a:moveTo>
                    <a:pt x="88" y="58"/>
                  </a:moveTo>
                  <a:lnTo>
                    <a:pt x="88" y="56"/>
                  </a:lnTo>
                  <a:lnTo>
                    <a:pt x="86" y="50"/>
                  </a:lnTo>
                  <a:lnTo>
                    <a:pt x="84" y="44"/>
                  </a:lnTo>
                  <a:lnTo>
                    <a:pt x="82" y="38"/>
                  </a:lnTo>
                  <a:lnTo>
                    <a:pt x="78" y="32"/>
                  </a:lnTo>
                  <a:lnTo>
                    <a:pt x="74" y="28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6" y="22"/>
                  </a:lnTo>
                  <a:lnTo>
                    <a:pt x="48" y="22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2" y="32"/>
                  </a:lnTo>
                  <a:lnTo>
                    <a:pt x="26" y="42"/>
                  </a:lnTo>
                  <a:lnTo>
                    <a:pt x="24" y="56"/>
                  </a:lnTo>
                  <a:lnTo>
                    <a:pt x="24" y="64"/>
                  </a:lnTo>
                  <a:lnTo>
                    <a:pt x="26" y="70"/>
                  </a:lnTo>
                  <a:lnTo>
                    <a:pt x="34" y="80"/>
                  </a:lnTo>
                  <a:lnTo>
                    <a:pt x="38" y="86"/>
                  </a:lnTo>
                  <a:lnTo>
                    <a:pt x="44" y="88"/>
                  </a:lnTo>
                  <a:lnTo>
                    <a:pt x="50" y="90"/>
                  </a:lnTo>
                  <a:lnTo>
                    <a:pt x="56" y="92"/>
                  </a:lnTo>
                  <a:lnTo>
                    <a:pt x="62" y="90"/>
                  </a:lnTo>
                  <a:lnTo>
                    <a:pt x="68" y="88"/>
                  </a:lnTo>
                  <a:lnTo>
                    <a:pt x="74" y="86"/>
                  </a:lnTo>
                  <a:lnTo>
                    <a:pt x="78" y="82"/>
                  </a:lnTo>
                  <a:lnTo>
                    <a:pt x="84" y="70"/>
                  </a:lnTo>
                  <a:lnTo>
                    <a:pt x="88" y="58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white">
            <a:xfrm>
              <a:off x="5272552" y="2157185"/>
              <a:ext cx="126718" cy="265289"/>
            </a:xfrm>
            <a:custGeom>
              <a:avLst/>
              <a:gdLst>
                <a:gd name="T0" fmla="*/ 2147483647 w 64"/>
                <a:gd name="T1" fmla="*/ 2147483647 h 150"/>
                <a:gd name="T2" fmla="*/ 0 w 64"/>
                <a:gd name="T3" fmla="*/ 2147483647 h 150"/>
                <a:gd name="T4" fmla="*/ 0 w 64"/>
                <a:gd name="T5" fmla="*/ 2147483647 h 150"/>
                <a:gd name="T6" fmla="*/ 2147483647 w 64"/>
                <a:gd name="T7" fmla="*/ 2147483647 h 150"/>
                <a:gd name="T8" fmla="*/ 2147483647 w 64"/>
                <a:gd name="T9" fmla="*/ 2147483647 h 150"/>
                <a:gd name="T10" fmla="*/ 2147483647 w 64"/>
                <a:gd name="T11" fmla="*/ 2147483647 h 150"/>
                <a:gd name="T12" fmla="*/ 2147483647 w 64"/>
                <a:gd name="T13" fmla="*/ 2147483647 h 150"/>
                <a:gd name="T14" fmla="*/ 2147483647 w 64"/>
                <a:gd name="T15" fmla="*/ 2147483647 h 150"/>
                <a:gd name="T16" fmla="*/ 2147483647 w 64"/>
                <a:gd name="T17" fmla="*/ 2147483647 h 150"/>
                <a:gd name="T18" fmla="*/ 2147483647 w 64"/>
                <a:gd name="T19" fmla="*/ 2147483647 h 150"/>
                <a:gd name="T20" fmla="*/ 2147483647 w 64"/>
                <a:gd name="T21" fmla="*/ 2147483647 h 150"/>
                <a:gd name="T22" fmla="*/ 2147483647 w 64"/>
                <a:gd name="T23" fmla="*/ 2147483647 h 150"/>
                <a:gd name="T24" fmla="*/ 2147483647 w 64"/>
                <a:gd name="T25" fmla="*/ 2147483647 h 150"/>
                <a:gd name="T26" fmla="*/ 2147483647 w 64"/>
                <a:gd name="T27" fmla="*/ 0 h 150"/>
                <a:gd name="T28" fmla="*/ 2147483647 w 64"/>
                <a:gd name="T29" fmla="*/ 0 h 150"/>
                <a:gd name="T30" fmla="*/ 2147483647 w 64"/>
                <a:gd name="T31" fmla="*/ 0 h 150"/>
                <a:gd name="T32" fmla="*/ 2147483647 w 64"/>
                <a:gd name="T33" fmla="*/ 0 h 150"/>
                <a:gd name="T34" fmla="*/ 2147483647 w 64"/>
                <a:gd name="T35" fmla="*/ 2147483647 h 150"/>
                <a:gd name="T36" fmla="*/ 2147483647 w 64"/>
                <a:gd name="T37" fmla="*/ 2147483647 h 150"/>
                <a:gd name="T38" fmla="*/ 2147483647 w 64"/>
                <a:gd name="T39" fmla="*/ 2147483647 h 150"/>
                <a:gd name="T40" fmla="*/ 2147483647 w 64"/>
                <a:gd name="T41" fmla="*/ 2147483647 h 150"/>
                <a:gd name="T42" fmla="*/ 2147483647 w 64"/>
                <a:gd name="T43" fmla="*/ 2147483647 h 150"/>
                <a:gd name="T44" fmla="*/ 2147483647 w 64"/>
                <a:gd name="T45" fmla="*/ 2147483647 h 150"/>
                <a:gd name="T46" fmla="*/ 2147483647 w 64"/>
                <a:gd name="T47" fmla="*/ 2147483647 h 150"/>
                <a:gd name="T48" fmla="*/ 2147483647 w 64"/>
                <a:gd name="T49" fmla="*/ 2147483647 h 150"/>
                <a:gd name="T50" fmla="*/ 2147483647 w 64"/>
                <a:gd name="T51" fmla="*/ 2147483647 h 150"/>
                <a:gd name="T52" fmla="*/ 2147483647 w 64"/>
                <a:gd name="T53" fmla="*/ 2147483647 h 150"/>
                <a:gd name="T54" fmla="*/ 2147483647 w 64"/>
                <a:gd name="T55" fmla="*/ 2147483647 h 150"/>
                <a:gd name="T56" fmla="*/ 2147483647 w 64"/>
                <a:gd name="T57" fmla="*/ 2147483647 h 150"/>
                <a:gd name="T58" fmla="*/ 2147483647 w 64"/>
                <a:gd name="T59" fmla="*/ 2147483647 h 150"/>
                <a:gd name="T60" fmla="*/ 2147483647 w 64"/>
                <a:gd name="T61" fmla="*/ 2147483647 h 150"/>
                <a:gd name="T62" fmla="*/ 2147483647 w 64"/>
                <a:gd name="T63" fmla="*/ 2147483647 h 150"/>
                <a:gd name="T64" fmla="*/ 2147483647 w 64"/>
                <a:gd name="T65" fmla="*/ 2147483647 h 150"/>
                <a:gd name="T66" fmla="*/ 2147483647 w 64"/>
                <a:gd name="T67" fmla="*/ 2147483647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4"/>
                <a:gd name="T103" fmla="*/ 0 h 150"/>
                <a:gd name="T104" fmla="*/ 64 w 64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4" h="150">
                  <a:moveTo>
                    <a:pt x="12" y="64"/>
                  </a:moveTo>
                  <a:lnTo>
                    <a:pt x="0" y="64"/>
                  </a:lnTo>
                  <a:lnTo>
                    <a:pt x="0" y="44"/>
                  </a:lnTo>
                  <a:lnTo>
                    <a:pt x="12" y="44"/>
                  </a:lnTo>
                  <a:lnTo>
                    <a:pt x="12" y="36"/>
                  </a:lnTo>
                  <a:lnTo>
                    <a:pt x="12" y="26"/>
                  </a:lnTo>
                  <a:lnTo>
                    <a:pt x="14" y="20"/>
                  </a:lnTo>
                  <a:lnTo>
                    <a:pt x="16" y="14"/>
                  </a:lnTo>
                  <a:lnTo>
                    <a:pt x="20" y="8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4"/>
                  </a:lnTo>
                  <a:lnTo>
                    <a:pt x="56" y="22"/>
                  </a:lnTo>
                  <a:lnTo>
                    <a:pt x="50" y="22"/>
                  </a:lnTo>
                  <a:lnTo>
                    <a:pt x="44" y="22"/>
                  </a:lnTo>
                  <a:lnTo>
                    <a:pt x="38" y="26"/>
                  </a:lnTo>
                  <a:lnTo>
                    <a:pt x="36" y="30"/>
                  </a:lnTo>
                  <a:lnTo>
                    <a:pt x="36" y="38"/>
                  </a:lnTo>
                  <a:lnTo>
                    <a:pt x="36" y="44"/>
                  </a:lnTo>
                  <a:lnTo>
                    <a:pt x="62" y="44"/>
                  </a:lnTo>
                  <a:lnTo>
                    <a:pt x="62" y="64"/>
                  </a:lnTo>
                  <a:lnTo>
                    <a:pt x="36" y="64"/>
                  </a:lnTo>
                  <a:lnTo>
                    <a:pt x="36" y="150"/>
                  </a:lnTo>
                  <a:lnTo>
                    <a:pt x="12" y="150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3" name="Freeform 21"/>
            <p:cNvSpPr>
              <a:spLocks noEditPoints="1"/>
            </p:cNvSpPr>
            <p:nvPr/>
          </p:nvSpPr>
          <p:spPr bwMode="white">
            <a:xfrm>
              <a:off x="5510148" y="2159934"/>
              <a:ext cx="208798" cy="265289"/>
            </a:xfrm>
            <a:custGeom>
              <a:avLst/>
              <a:gdLst>
                <a:gd name="T0" fmla="*/ 0 w 106"/>
                <a:gd name="T1" fmla="*/ 2147483647 h 150"/>
                <a:gd name="T2" fmla="*/ 0 w 106"/>
                <a:gd name="T3" fmla="*/ 2147483647 h 150"/>
                <a:gd name="T4" fmla="*/ 2147483647 w 106"/>
                <a:gd name="T5" fmla="*/ 2147483647 h 150"/>
                <a:gd name="T6" fmla="*/ 2147483647 w 106"/>
                <a:gd name="T7" fmla="*/ 2147483647 h 150"/>
                <a:gd name="T8" fmla="*/ 2147483647 w 106"/>
                <a:gd name="T9" fmla="*/ 2147483647 h 150"/>
                <a:gd name="T10" fmla="*/ 2147483647 w 106"/>
                <a:gd name="T11" fmla="*/ 2147483647 h 150"/>
                <a:gd name="T12" fmla="*/ 2147483647 w 106"/>
                <a:gd name="T13" fmla="*/ 2147483647 h 150"/>
                <a:gd name="T14" fmla="*/ 2147483647 w 106"/>
                <a:gd name="T15" fmla="*/ 2147483647 h 150"/>
                <a:gd name="T16" fmla="*/ 2147483647 w 106"/>
                <a:gd name="T17" fmla="*/ 0 h 150"/>
                <a:gd name="T18" fmla="*/ 2147483647 w 106"/>
                <a:gd name="T19" fmla="*/ 2147483647 h 150"/>
                <a:gd name="T20" fmla="*/ 2147483647 w 106"/>
                <a:gd name="T21" fmla="*/ 2147483647 h 150"/>
                <a:gd name="T22" fmla="*/ 2147483647 w 106"/>
                <a:gd name="T23" fmla="*/ 2147483647 h 150"/>
                <a:gd name="T24" fmla="*/ 2147483647 w 106"/>
                <a:gd name="T25" fmla="*/ 2147483647 h 150"/>
                <a:gd name="T26" fmla="*/ 2147483647 w 106"/>
                <a:gd name="T27" fmla="*/ 2147483647 h 150"/>
                <a:gd name="T28" fmla="*/ 2147483647 w 106"/>
                <a:gd name="T29" fmla="*/ 2147483647 h 150"/>
                <a:gd name="T30" fmla="*/ 2147483647 w 106"/>
                <a:gd name="T31" fmla="*/ 2147483647 h 150"/>
                <a:gd name="T32" fmla="*/ 0 w 106"/>
                <a:gd name="T33" fmla="*/ 2147483647 h 150"/>
                <a:gd name="T34" fmla="*/ 0 w 106"/>
                <a:gd name="T35" fmla="*/ 2147483647 h 150"/>
                <a:gd name="T36" fmla="*/ 2147483647 w 106"/>
                <a:gd name="T37" fmla="*/ 2147483647 h 150"/>
                <a:gd name="T38" fmla="*/ 2147483647 w 106"/>
                <a:gd name="T39" fmla="*/ 2147483647 h 150"/>
                <a:gd name="T40" fmla="*/ 2147483647 w 106"/>
                <a:gd name="T41" fmla="*/ 2147483647 h 150"/>
                <a:gd name="T42" fmla="*/ 2147483647 w 106"/>
                <a:gd name="T43" fmla="*/ 2147483647 h 150"/>
                <a:gd name="T44" fmla="*/ 2147483647 w 106"/>
                <a:gd name="T45" fmla="*/ 2147483647 h 150"/>
                <a:gd name="T46" fmla="*/ 2147483647 w 106"/>
                <a:gd name="T47" fmla="*/ 2147483647 h 150"/>
                <a:gd name="T48" fmla="*/ 2147483647 w 106"/>
                <a:gd name="T49" fmla="*/ 2147483647 h 150"/>
                <a:gd name="T50" fmla="*/ 2147483647 w 106"/>
                <a:gd name="T51" fmla="*/ 2147483647 h 150"/>
                <a:gd name="T52" fmla="*/ 2147483647 w 106"/>
                <a:gd name="T53" fmla="*/ 2147483647 h 150"/>
                <a:gd name="T54" fmla="*/ 2147483647 w 106"/>
                <a:gd name="T55" fmla="*/ 2147483647 h 150"/>
                <a:gd name="T56" fmla="*/ 2147483647 w 106"/>
                <a:gd name="T57" fmla="*/ 2147483647 h 150"/>
                <a:gd name="T58" fmla="*/ 2147483647 w 106"/>
                <a:gd name="T59" fmla="*/ 2147483647 h 150"/>
                <a:gd name="T60" fmla="*/ 2147483647 w 106"/>
                <a:gd name="T61" fmla="*/ 2147483647 h 150"/>
                <a:gd name="T62" fmla="*/ 2147483647 w 106"/>
                <a:gd name="T63" fmla="*/ 2147483647 h 150"/>
                <a:gd name="T64" fmla="*/ 2147483647 w 106"/>
                <a:gd name="T65" fmla="*/ 2147483647 h 150"/>
                <a:gd name="T66" fmla="*/ 2147483647 w 106"/>
                <a:gd name="T67" fmla="*/ 2147483647 h 150"/>
                <a:gd name="T68" fmla="*/ 2147483647 w 106"/>
                <a:gd name="T69" fmla="*/ 2147483647 h 150"/>
                <a:gd name="T70" fmla="*/ 2147483647 w 106"/>
                <a:gd name="T71" fmla="*/ 2147483647 h 150"/>
                <a:gd name="T72" fmla="*/ 2147483647 w 106"/>
                <a:gd name="T73" fmla="*/ 2147483647 h 150"/>
                <a:gd name="T74" fmla="*/ 2147483647 w 106"/>
                <a:gd name="T75" fmla="*/ 2147483647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6"/>
                <a:gd name="T115" fmla="*/ 0 h 150"/>
                <a:gd name="T116" fmla="*/ 106 w 106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6" h="150">
                  <a:moveTo>
                    <a:pt x="0" y="94"/>
                  </a:moveTo>
                  <a:lnTo>
                    <a:pt x="0" y="94"/>
                  </a:lnTo>
                  <a:lnTo>
                    <a:pt x="0" y="82"/>
                  </a:lnTo>
                  <a:lnTo>
                    <a:pt x="4" y="70"/>
                  </a:lnTo>
                  <a:lnTo>
                    <a:pt x="8" y="60"/>
                  </a:lnTo>
                  <a:lnTo>
                    <a:pt x="14" y="52"/>
                  </a:lnTo>
                  <a:lnTo>
                    <a:pt x="22" y="46"/>
                  </a:lnTo>
                  <a:lnTo>
                    <a:pt x="30" y="42"/>
                  </a:lnTo>
                  <a:lnTo>
                    <a:pt x="38" y="40"/>
                  </a:lnTo>
                  <a:lnTo>
                    <a:pt x="48" y="38"/>
                  </a:lnTo>
                  <a:lnTo>
                    <a:pt x="58" y="40"/>
                  </a:lnTo>
                  <a:lnTo>
                    <a:pt x="68" y="44"/>
                  </a:lnTo>
                  <a:lnTo>
                    <a:pt x="76" y="50"/>
                  </a:lnTo>
                  <a:lnTo>
                    <a:pt x="82" y="58"/>
                  </a:lnTo>
                  <a:lnTo>
                    <a:pt x="82" y="0"/>
                  </a:lnTo>
                  <a:lnTo>
                    <a:pt x="106" y="0"/>
                  </a:lnTo>
                  <a:lnTo>
                    <a:pt x="106" y="148"/>
                  </a:lnTo>
                  <a:lnTo>
                    <a:pt x="82" y="148"/>
                  </a:lnTo>
                  <a:lnTo>
                    <a:pt x="82" y="130"/>
                  </a:lnTo>
                  <a:lnTo>
                    <a:pt x="76" y="138"/>
                  </a:lnTo>
                  <a:lnTo>
                    <a:pt x="68" y="144"/>
                  </a:lnTo>
                  <a:lnTo>
                    <a:pt x="58" y="148"/>
                  </a:lnTo>
                  <a:lnTo>
                    <a:pt x="48" y="150"/>
                  </a:lnTo>
                  <a:lnTo>
                    <a:pt x="38" y="150"/>
                  </a:lnTo>
                  <a:lnTo>
                    <a:pt x="30" y="146"/>
                  </a:lnTo>
                  <a:lnTo>
                    <a:pt x="22" y="142"/>
                  </a:lnTo>
                  <a:lnTo>
                    <a:pt x="14" y="136"/>
                  </a:lnTo>
                  <a:lnTo>
                    <a:pt x="8" y="128"/>
                  </a:lnTo>
                  <a:lnTo>
                    <a:pt x="4" y="118"/>
                  </a:lnTo>
                  <a:lnTo>
                    <a:pt x="0" y="108"/>
                  </a:lnTo>
                  <a:lnTo>
                    <a:pt x="0" y="94"/>
                  </a:lnTo>
                  <a:close/>
                  <a:moveTo>
                    <a:pt x="82" y="94"/>
                  </a:moveTo>
                  <a:lnTo>
                    <a:pt x="82" y="94"/>
                  </a:lnTo>
                  <a:lnTo>
                    <a:pt x="82" y="86"/>
                  </a:lnTo>
                  <a:lnTo>
                    <a:pt x="80" y="80"/>
                  </a:lnTo>
                  <a:lnTo>
                    <a:pt x="78" y="74"/>
                  </a:lnTo>
                  <a:lnTo>
                    <a:pt x="74" y="70"/>
                  </a:lnTo>
                  <a:lnTo>
                    <a:pt x="70" y="66"/>
                  </a:lnTo>
                  <a:lnTo>
                    <a:pt x="64" y="62"/>
                  </a:lnTo>
                  <a:lnTo>
                    <a:pt x="5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2" y="62"/>
                  </a:lnTo>
                  <a:lnTo>
                    <a:pt x="36" y="64"/>
                  </a:lnTo>
                  <a:lnTo>
                    <a:pt x="32" y="68"/>
                  </a:lnTo>
                  <a:lnTo>
                    <a:pt x="28" y="74"/>
                  </a:lnTo>
                  <a:lnTo>
                    <a:pt x="26" y="80"/>
                  </a:lnTo>
                  <a:lnTo>
                    <a:pt x="24" y="86"/>
                  </a:lnTo>
                  <a:lnTo>
                    <a:pt x="24" y="94"/>
                  </a:lnTo>
                  <a:lnTo>
                    <a:pt x="24" y="102"/>
                  </a:lnTo>
                  <a:lnTo>
                    <a:pt x="26" y="108"/>
                  </a:lnTo>
                  <a:lnTo>
                    <a:pt x="28" y="114"/>
                  </a:lnTo>
                  <a:lnTo>
                    <a:pt x="32" y="120"/>
                  </a:lnTo>
                  <a:lnTo>
                    <a:pt x="36" y="124"/>
                  </a:lnTo>
                  <a:lnTo>
                    <a:pt x="42" y="126"/>
                  </a:lnTo>
                  <a:lnTo>
                    <a:pt x="48" y="128"/>
                  </a:lnTo>
                  <a:lnTo>
                    <a:pt x="54" y="130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70" y="124"/>
                  </a:lnTo>
                  <a:lnTo>
                    <a:pt x="74" y="120"/>
                  </a:lnTo>
                  <a:lnTo>
                    <a:pt x="78" y="114"/>
                  </a:lnTo>
                  <a:lnTo>
                    <a:pt x="80" y="108"/>
                  </a:lnTo>
                  <a:lnTo>
                    <a:pt x="82" y="102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4" name="Freeform 22"/>
            <p:cNvSpPr>
              <a:spLocks noEditPoints="1"/>
            </p:cNvSpPr>
            <p:nvPr/>
          </p:nvSpPr>
          <p:spPr bwMode="white">
            <a:xfrm>
              <a:off x="5777985" y="2159934"/>
              <a:ext cx="51839" cy="262540"/>
            </a:xfrm>
            <a:custGeom>
              <a:avLst/>
              <a:gdLst>
                <a:gd name="T0" fmla="*/ 0 w 26"/>
                <a:gd name="T1" fmla="*/ 0 h 148"/>
                <a:gd name="T2" fmla="*/ 2147483647 w 26"/>
                <a:gd name="T3" fmla="*/ 0 h 148"/>
                <a:gd name="T4" fmla="*/ 2147483647 w 26"/>
                <a:gd name="T5" fmla="*/ 2147483647 h 148"/>
                <a:gd name="T6" fmla="*/ 0 w 26"/>
                <a:gd name="T7" fmla="*/ 2147483647 h 148"/>
                <a:gd name="T8" fmla="*/ 0 w 26"/>
                <a:gd name="T9" fmla="*/ 0 h 148"/>
                <a:gd name="T10" fmla="*/ 2147483647 w 26"/>
                <a:gd name="T11" fmla="*/ 2147483647 h 148"/>
                <a:gd name="T12" fmla="*/ 2147483647 w 26"/>
                <a:gd name="T13" fmla="*/ 2147483647 h 148"/>
                <a:gd name="T14" fmla="*/ 2147483647 w 26"/>
                <a:gd name="T15" fmla="*/ 2147483647 h 148"/>
                <a:gd name="T16" fmla="*/ 2147483647 w 26"/>
                <a:gd name="T17" fmla="*/ 2147483647 h 148"/>
                <a:gd name="T18" fmla="*/ 2147483647 w 26"/>
                <a:gd name="T19" fmla="*/ 2147483647 h 1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148"/>
                <a:gd name="T32" fmla="*/ 26 w 26"/>
                <a:gd name="T33" fmla="*/ 148 h 1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148">
                  <a:moveTo>
                    <a:pt x="0" y="0"/>
                  </a:moveTo>
                  <a:lnTo>
                    <a:pt x="26" y="0"/>
                  </a:lnTo>
                  <a:lnTo>
                    <a:pt x="26" y="24"/>
                  </a:ln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2" y="40"/>
                  </a:moveTo>
                  <a:lnTo>
                    <a:pt x="24" y="40"/>
                  </a:lnTo>
                  <a:lnTo>
                    <a:pt x="24" y="148"/>
                  </a:lnTo>
                  <a:lnTo>
                    <a:pt x="2" y="148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white">
            <a:xfrm>
              <a:off x="5873024" y="2157185"/>
              <a:ext cx="125279" cy="265289"/>
            </a:xfrm>
            <a:custGeom>
              <a:avLst/>
              <a:gdLst>
                <a:gd name="T0" fmla="*/ 2147483647 w 64"/>
                <a:gd name="T1" fmla="*/ 2147483647 h 150"/>
                <a:gd name="T2" fmla="*/ 0 w 64"/>
                <a:gd name="T3" fmla="*/ 2147483647 h 150"/>
                <a:gd name="T4" fmla="*/ 0 w 64"/>
                <a:gd name="T5" fmla="*/ 2147483647 h 150"/>
                <a:gd name="T6" fmla="*/ 2147483647 w 64"/>
                <a:gd name="T7" fmla="*/ 2147483647 h 150"/>
                <a:gd name="T8" fmla="*/ 2147483647 w 64"/>
                <a:gd name="T9" fmla="*/ 2147483647 h 150"/>
                <a:gd name="T10" fmla="*/ 2147483647 w 64"/>
                <a:gd name="T11" fmla="*/ 2147483647 h 150"/>
                <a:gd name="T12" fmla="*/ 2147483647 w 64"/>
                <a:gd name="T13" fmla="*/ 2147483647 h 150"/>
                <a:gd name="T14" fmla="*/ 2147483647 w 64"/>
                <a:gd name="T15" fmla="*/ 2147483647 h 150"/>
                <a:gd name="T16" fmla="*/ 2147483647 w 64"/>
                <a:gd name="T17" fmla="*/ 2147483647 h 150"/>
                <a:gd name="T18" fmla="*/ 2147483647 w 64"/>
                <a:gd name="T19" fmla="*/ 2147483647 h 150"/>
                <a:gd name="T20" fmla="*/ 2147483647 w 64"/>
                <a:gd name="T21" fmla="*/ 2147483647 h 150"/>
                <a:gd name="T22" fmla="*/ 2147483647 w 64"/>
                <a:gd name="T23" fmla="*/ 2147483647 h 150"/>
                <a:gd name="T24" fmla="*/ 2147483647 w 64"/>
                <a:gd name="T25" fmla="*/ 2147483647 h 150"/>
                <a:gd name="T26" fmla="*/ 2147483647 w 64"/>
                <a:gd name="T27" fmla="*/ 0 h 150"/>
                <a:gd name="T28" fmla="*/ 2147483647 w 64"/>
                <a:gd name="T29" fmla="*/ 0 h 150"/>
                <a:gd name="T30" fmla="*/ 2147483647 w 64"/>
                <a:gd name="T31" fmla="*/ 0 h 150"/>
                <a:gd name="T32" fmla="*/ 2147483647 w 64"/>
                <a:gd name="T33" fmla="*/ 0 h 150"/>
                <a:gd name="T34" fmla="*/ 2147483647 w 64"/>
                <a:gd name="T35" fmla="*/ 2147483647 h 150"/>
                <a:gd name="T36" fmla="*/ 2147483647 w 64"/>
                <a:gd name="T37" fmla="*/ 2147483647 h 150"/>
                <a:gd name="T38" fmla="*/ 2147483647 w 64"/>
                <a:gd name="T39" fmla="*/ 2147483647 h 150"/>
                <a:gd name="T40" fmla="*/ 2147483647 w 64"/>
                <a:gd name="T41" fmla="*/ 2147483647 h 150"/>
                <a:gd name="T42" fmla="*/ 2147483647 w 64"/>
                <a:gd name="T43" fmla="*/ 2147483647 h 150"/>
                <a:gd name="T44" fmla="*/ 2147483647 w 64"/>
                <a:gd name="T45" fmla="*/ 2147483647 h 150"/>
                <a:gd name="T46" fmla="*/ 2147483647 w 64"/>
                <a:gd name="T47" fmla="*/ 2147483647 h 150"/>
                <a:gd name="T48" fmla="*/ 2147483647 w 64"/>
                <a:gd name="T49" fmla="*/ 2147483647 h 150"/>
                <a:gd name="T50" fmla="*/ 2147483647 w 64"/>
                <a:gd name="T51" fmla="*/ 2147483647 h 150"/>
                <a:gd name="T52" fmla="*/ 2147483647 w 64"/>
                <a:gd name="T53" fmla="*/ 2147483647 h 150"/>
                <a:gd name="T54" fmla="*/ 2147483647 w 64"/>
                <a:gd name="T55" fmla="*/ 2147483647 h 150"/>
                <a:gd name="T56" fmla="*/ 2147483647 w 64"/>
                <a:gd name="T57" fmla="*/ 2147483647 h 150"/>
                <a:gd name="T58" fmla="*/ 2147483647 w 64"/>
                <a:gd name="T59" fmla="*/ 2147483647 h 150"/>
                <a:gd name="T60" fmla="*/ 2147483647 w 64"/>
                <a:gd name="T61" fmla="*/ 2147483647 h 150"/>
                <a:gd name="T62" fmla="*/ 2147483647 w 64"/>
                <a:gd name="T63" fmla="*/ 2147483647 h 150"/>
                <a:gd name="T64" fmla="*/ 2147483647 w 64"/>
                <a:gd name="T65" fmla="*/ 2147483647 h 150"/>
                <a:gd name="T66" fmla="*/ 2147483647 w 64"/>
                <a:gd name="T67" fmla="*/ 2147483647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4"/>
                <a:gd name="T103" fmla="*/ 0 h 150"/>
                <a:gd name="T104" fmla="*/ 64 w 64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4" h="150">
                  <a:moveTo>
                    <a:pt x="14" y="64"/>
                  </a:moveTo>
                  <a:lnTo>
                    <a:pt x="0" y="64"/>
                  </a:lnTo>
                  <a:lnTo>
                    <a:pt x="0" y="44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8" y="14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2" y="2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64" y="24"/>
                  </a:lnTo>
                  <a:lnTo>
                    <a:pt x="58" y="22"/>
                  </a:lnTo>
                  <a:lnTo>
                    <a:pt x="50" y="22"/>
                  </a:lnTo>
                  <a:lnTo>
                    <a:pt x="44" y="22"/>
                  </a:lnTo>
                  <a:lnTo>
                    <a:pt x="40" y="26"/>
                  </a:lnTo>
                  <a:lnTo>
                    <a:pt x="38" y="30"/>
                  </a:lnTo>
                  <a:lnTo>
                    <a:pt x="36" y="38"/>
                  </a:lnTo>
                  <a:lnTo>
                    <a:pt x="36" y="44"/>
                  </a:lnTo>
                  <a:lnTo>
                    <a:pt x="64" y="44"/>
                  </a:lnTo>
                  <a:lnTo>
                    <a:pt x="64" y="64"/>
                  </a:lnTo>
                  <a:lnTo>
                    <a:pt x="36" y="64"/>
                  </a:lnTo>
                  <a:lnTo>
                    <a:pt x="36" y="150"/>
                  </a:lnTo>
                  <a:lnTo>
                    <a:pt x="14" y="150"/>
                  </a:lnTo>
                  <a:lnTo>
                    <a:pt x="14" y="6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white">
            <a:xfrm>
              <a:off x="6019902" y="2157185"/>
              <a:ext cx="125279" cy="265289"/>
            </a:xfrm>
            <a:custGeom>
              <a:avLst/>
              <a:gdLst>
                <a:gd name="T0" fmla="*/ 2147483647 w 64"/>
                <a:gd name="T1" fmla="*/ 2147483647 h 150"/>
                <a:gd name="T2" fmla="*/ 0 w 64"/>
                <a:gd name="T3" fmla="*/ 2147483647 h 150"/>
                <a:gd name="T4" fmla="*/ 0 w 64"/>
                <a:gd name="T5" fmla="*/ 2147483647 h 150"/>
                <a:gd name="T6" fmla="*/ 2147483647 w 64"/>
                <a:gd name="T7" fmla="*/ 2147483647 h 150"/>
                <a:gd name="T8" fmla="*/ 2147483647 w 64"/>
                <a:gd name="T9" fmla="*/ 2147483647 h 150"/>
                <a:gd name="T10" fmla="*/ 2147483647 w 64"/>
                <a:gd name="T11" fmla="*/ 2147483647 h 150"/>
                <a:gd name="T12" fmla="*/ 2147483647 w 64"/>
                <a:gd name="T13" fmla="*/ 2147483647 h 150"/>
                <a:gd name="T14" fmla="*/ 2147483647 w 64"/>
                <a:gd name="T15" fmla="*/ 2147483647 h 150"/>
                <a:gd name="T16" fmla="*/ 2147483647 w 64"/>
                <a:gd name="T17" fmla="*/ 2147483647 h 150"/>
                <a:gd name="T18" fmla="*/ 2147483647 w 64"/>
                <a:gd name="T19" fmla="*/ 2147483647 h 150"/>
                <a:gd name="T20" fmla="*/ 2147483647 w 64"/>
                <a:gd name="T21" fmla="*/ 2147483647 h 150"/>
                <a:gd name="T22" fmla="*/ 2147483647 w 64"/>
                <a:gd name="T23" fmla="*/ 2147483647 h 150"/>
                <a:gd name="T24" fmla="*/ 2147483647 w 64"/>
                <a:gd name="T25" fmla="*/ 2147483647 h 150"/>
                <a:gd name="T26" fmla="*/ 2147483647 w 64"/>
                <a:gd name="T27" fmla="*/ 0 h 150"/>
                <a:gd name="T28" fmla="*/ 2147483647 w 64"/>
                <a:gd name="T29" fmla="*/ 0 h 150"/>
                <a:gd name="T30" fmla="*/ 2147483647 w 64"/>
                <a:gd name="T31" fmla="*/ 0 h 150"/>
                <a:gd name="T32" fmla="*/ 2147483647 w 64"/>
                <a:gd name="T33" fmla="*/ 0 h 150"/>
                <a:gd name="T34" fmla="*/ 2147483647 w 64"/>
                <a:gd name="T35" fmla="*/ 2147483647 h 150"/>
                <a:gd name="T36" fmla="*/ 2147483647 w 64"/>
                <a:gd name="T37" fmla="*/ 2147483647 h 150"/>
                <a:gd name="T38" fmla="*/ 2147483647 w 64"/>
                <a:gd name="T39" fmla="*/ 2147483647 h 150"/>
                <a:gd name="T40" fmla="*/ 2147483647 w 64"/>
                <a:gd name="T41" fmla="*/ 2147483647 h 150"/>
                <a:gd name="T42" fmla="*/ 2147483647 w 64"/>
                <a:gd name="T43" fmla="*/ 2147483647 h 150"/>
                <a:gd name="T44" fmla="*/ 2147483647 w 64"/>
                <a:gd name="T45" fmla="*/ 2147483647 h 150"/>
                <a:gd name="T46" fmla="*/ 2147483647 w 64"/>
                <a:gd name="T47" fmla="*/ 2147483647 h 150"/>
                <a:gd name="T48" fmla="*/ 2147483647 w 64"/>
                <a:gd name="T49" fmla="*/ 2147483647 h 150"/>
                <a:gd name="T50" fmla="*/ 2147483647 w 64"/>
                <a:gd name="T51" fmla="*/ 2147483647 h 150"/>
                <a:gd name="T52" fmla="*/ 2147483647 w 64"/>
                <a:gd name="T53" fmla="*/ 2147483647 h 150"/>
                <a:gd name="T54" fmla="*/ 2147483647 w 64"/>
                <a:gd name="T55" fmla="*/ 2147483647 h 150"/>
                <a:gd name="T56" fmla="*/ 2147483647 w 64"/>
                <a:gd name="T57" fmla="*/ 2147483647 h 150"/>
                <a:gd name="T58" fmla="*/ 2147483647 w 64"/>
                <a:gd name="T59" fmla="*/ 2147483647 h 150"/>
                <a:gd name="T60" fmla="*/ 2147483647 w 64"/>
                <a:gd name="T61" fmla="*/ 2147483647 h 150"/>
                <a:gd name="T62" fmla="*/ 2147483647 w 64"/>
                <a:gd name="T63" fmla="*/ 2147483647 h 150"/>
                <a:gd name="T64" fmla="*/ 2147483647 w 64"/>
                <a:gd name="T65" fmla="*/ 2147483647 h 150"/>
                <a:gd name="T66" fmla="*/ 2147483647 w 64"/>
                <a:gd name="T67" fmla="*/ 2147483647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4"/>
                <a:gd name="T103" fmla="*/ 0 h 150"/>
                <a:gd name="T104" fmla="*/ 64 w 64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4" h="150">
                  <a:moveTo>
                    <a:pt x="12" y="64"/>
                  </a:moveTo>
                  <a:lnTo>
                    <a:pt x="0" y="64"/>
                  </a:lnTo>
                  <a:lnTo>
                    <a:pt x="0" y="44"/>
                  </a:lnTo>
                  <a:lnTo>
                    <a:pt x="12" y="44"/>
                  </a:lnTo>
                  <a:lnTo>
                    <a:pt x="12" y="36"/>
                  </a:lnTo>
                  <a:lnTo>
                    <a:pt x="14" y="26"/>
                  </a:lnTo>
                  <a:lnTo>
                    <a:pt x="14" y="20"/>
                  </a:lnTo>
                  <a:lnTo>
                    <a:pt x="18" y="14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2" y="2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64" y="24"/>
                  </a:lnTo>
                  <a:lnTo>
                    <a:pt x="56" y="22"/>
                  </a:lnTo>
                  <a:lnTo>
                    <a:pt x="50" y="22"/>
                  </a:lnTo>
                  <a:lnTo>
                    <a:pt x="44" y="22"/>
                  </a:lnTo>
                  <a:lnTo>
                    <a:pt x="40" y="26"/>
                  </a:lnTo>
                  <a:lnTo>
                    <a:pt x="38" y="30"/>
                  </a:lnTo>
                  <a:lnTo>
                    <a:pt x="36" y="38"/>
                  </a:lnTo>
                  <a:lnTo>
                    <a:pt x="36" y="44"/>
                  </a:lnTo>
                  <a:lnTo>
                    <a:pt x="64" y="44"/>
                  </a:lnTo>
                  <a:lnTo>
                    <a:pt x="64" y="64"/>
                  </a:lnTo>
                  <a:lnTo>
                    <a:pt x="36" y="64"/>
                  </a:lnTo>
                  <a:lnTo>
                    <a:pt x="36" y="150"/>
                  </a:lnTo>
                  <a:lnTo>
                    <a:pt x="12" y="150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7" name="Freeform 25"/>
            <p:cNvSpPr>
              <a:spLocks noEditPoints="1"/>
            </p:cNvSpPr>
            <p:nvPr/>
          </p:nvSpPr>
          <p:spPr bwMode="white">
            <a:xfrm>
              <a:off x="6163900" y="2228662"/>
              <a:ext cx="198718" cy="196561"/>
            </a:xfrm>
            <a:custGeom>
              <a:avLst/>
              <a:gdLst>
                <a:gd name="T0" fmla="*/ 0 w 100"/>
                <a:gd name="T1" fmla="*/ 2147483647 h 112"/>
                <a:gd name="T2" fmla="*/ 0 w 100"/>
                <a:gd name="T3" fmla="*/ 2147483647 h 112"/>
                <a:gd name="T4" fmla="*/ 0 w 100"/>
                <a:gd name="T5" fmla="*/ 2147483647 h 112"/>
                <a:gd name="T6" fmla="*/ 0 w 100"/>
                <a:gd name="T7" fmla="*/ 2147483647 h 112"/>
                <a:gd name="T8" fmla="*/ 2147483647 w 100"/>
                <a:gd name="T9" fmla="*/ 2147483647 h 112"/>
                <a:gd name="T10" fmla="*/ 2147483647 w 100"/>
                <a:gd name="T11" fmla="*/ 2147483647 h 112"/>
                <a:gd name="T12" fmla="*/ 2147483647 w 100"/>
                <a:gd name="T13" fmla="*/ 2147483647 h 112"/>
                <a:gd name="T14" fmla="*/ 2147483647 w 100"/>
                <a:gd name="T15" fmla="*/ 2147483647 h 112"/>
                <a:gd name="T16" fmla="*/ 2147483647 w 100"/>
                <a:gd name="T17" fmla="*/ 2147483647 h 112"/>
                <a:gd name="T18" fmla="*/ 2147483647 w 100"/>
                <a:gd name="T19" fmla="*/ 2147483647 h 112"/>
                <a:gd name="T20" fmla="*/ 2147483647 w 100"/>
                <a:gd name="T21" fmla="*/ 0 h 112"/>
                <a:gd name="T22" fmla="*/ 2147483647 w 100"/>
                <a:gd name="T23" fmla="*/ 0 h 112"/>
                <a:gd name="T24" fmla="*/ 2147483647 w 100"/>
                <a:gd name="T25" fmla="*/ 2147483647 h 112"/>
                <a:gd name="T26" fmla="*/ 2147483647 w 100"/>
                <a:gd name="T27" fmla="*/ 2147483647 h 112"/>
                <a:gd name="T28" fmla="*/ 2147483647 w 100"/>
                <a:gd name="T29" fmla="*/ 2147483647 h 112"/>
                <a:gd name="T30" fmla="*/ 2147483647 w 100"/>
                <a:gd name="T31" fmla="*/ 2147483647 h 112"/>
                <a:gd name="T32" fmla="*/ 2147483647 w 100"/>
                <a:gd name="T33" fmla="*/ 2147483647 h 112"/>
                <a:gd name="T34" fmla="*/ 2147483647 w 100"/>
                <a:gd name="T35" fmla="*/ 2147483647 h 112"/>
                <a:gd name="T36" fmla="*/ 2147483647 w 100"/>
                <a:gd name="T37" fmla="*/ 2147483647 h 112"/>
                <a:gd name="T38" fmla="*/ 2147483647 w 100"/>
                <a:gd name="T39" fmla="*/ 2147483647 h 112"/>
                <a:gd name="T40" fmla="*/ 2147483647 w 100"/>
                <a:gd name="T41" fmla="*/ 2147483647 h 112"/>
                <a:gd name="T42" fmla="*/ 2147483647 w 100"/>
                <a:gd name="T43" fmla="*/ 2147483647 h 112"/>
                <a:gd name="T44" fmla="*/ 2147483647 w 100"/>
                <a:gd name="T45" fmla="*/ 2147483647 h 112"/>
                <a:gd name="T46" fmla="*/ 2147483647 w 100"/>
                <a:gd name="T47" fmla="*/ 2147483647 h 112"/>
                <a:gd name="T48" fmla="*/ 2147483647 w 100"/>
                <a:gd name="T49" fmla="*/ 2147483647 h 112"/>
                <a:gd name="T50" fmla="*/ 2147483647 w 100"/>
                <a:gd name="T51" fmla="*/ 2147483647 h 112"/>
                <a:gd name="T52" fmla="*/ 2147483647 w 100"/>
                <a:gd name="T53" fmla="*/ 2147483647 h 112"/>
                <a:gd name="T54" fmla="*/ 2147483647 w 100"/>
                <a:gd name="T55" fmla="*/ 2147483647 h 112"/>
                <a:gd name="T56" fmla="*/ 2147483647 w 100"/>
                <a:gd name="T57" fmla="*/ 2147483647 h 112"/>
                <a:gd name="T58" fmla="*/ 2147483647 w 100"/>
                <a:gd name="T59" fmla="*/ 2147483647 h 112"/>
                <a:gd name="T60" fmla="*/ 2147483647 w 100"/>
                <a:gd name="T61" fmla="*/ 2147483647 h 112"/>
                <a:gd name="T62" fmla="*/ 2147483647 w 100"/>
                <a:gd name="T63" fmla="*/ 2147483647 h 112"/>
                <a:gd name="T64" fmla="*/ 2147483647 w 100"/>
                <a:gd name="T65" fmla="*/ 2147483647 h 112"/>
                <a:gd name="T66" fmla="*/ 2147483647 w 100"/>
                <a:gd name="T67" fmla="*/ 2147483647 h 112"/>
                <a:gd name="T68" fmla="*/ 2147483647 w 100"/>
                <a:gd name="T69" fmla="*/ 2147483647 h 112"/>
                <a:gd name="T70" fmla="*/ 2147483647 w 100"/>
                <a:gd name="T71" fmla="*/ 2147483647 h 112"/>
                <a:gd name="T72" fmla="*/ 2147483647 w 100"/>
                <a:gd name="T73" fmla="*/ 2147483647 h 112"/>
                <a:gd name="T74" fmla="*/ 2147483647 w 100"/>
                <a:gd name="T75" fmla="*/ 2147483647 h 112"/>
                <a:gd name="T76" fmla="*/ 2147483647 w 100"/>
                <a:gd name="T77" fmla="*/ 2147483647 h 112"/>
                <a:gd name="T78" fmla="*/ 2147483647 w 100"/>
                <a:gd name="T79" fmla="*/ 2147483647 h 112"/>
                <a:gd name="T80" fmla="*/ 2147483647 w 100"/>
                <a:gd name="T81" fmla="*/ 2147483647 h 112"/>
                <a:gd name="T82" fmla="*/ 2147483647 w 100"/>
                <a:gd name="T83" fmla="*/ 2147483647 h 112"/>
                <a:gd name="T84" fmla="*/ 2147483647 w 100"/>
                <a:gd name="T85" fmla="*/ 2147483647 h 112"/>
                <a:gd name="T86" fmla="*/ 2147483647 w 100"/>
                <a:gd name="T87" fmla="*/ 2147483647 h 112"/>
                <a:gd name="T88" fmla="*/ 2147483647 w 100"/>
                <a:gd name="T89" fmla="*/ 2147483647 h 112"/>
                <a:gd name="T90" fmla="*/ 2147483647 w 100"/>
                <a:gd name="T91" fmla="*/ 2147483647 h 112"/>
                <a:gd name="T92" fmla="*/ 0 w 100"/>
                <a:gd name="T93" fmla="*/ 2147483647 h 112"/>
                <a:gd name="T94" fmla="*/ 0 w 100"/>
                <a:gd name="T95" fmla="*/ 2147483647 h 112"/>
                <a:gd name="T96" fmla="*/ 0 w 100"/>
                <a:gd name="T97" fmla="*/ 2147483647 h 112"/>
                <a:gd name="T98" fmla="*/ 2147483647 w 100"/>
                <a:gd name="T99" fmla="*/ 2147483647 h 112"/>
                <a:gd name="T100" fmla="*/ 2147483647 w 100"/>
                <a:gd name="T101" fmla="*/ 2147483647 h 112"/>
                <a:gd name="T102" fmla="*/ 2147483647 w 100"/>
                <a:gd name="T103" fmla="*/ 2147483647 h 112"/>
                <a:gd name="T104" fmla="*/ 2147483647 w 100"/>
                <a:gd name="T105" fmla="*/ 2147483647 h 112"/>
                <a:gd name="T106" fmla="*/ 2147483647 w 100"/>
                <a:gd name="T107" fmla="*/ 2147483647 h 112"/>
                <a:gd name="T108" fmla="*/ 2147483647 w 100"/>
                <a:gd name="T109" fmla="*/ 2147483647 h 112"/>
                <a:gd name="T110" fmla="*/ 2147483647 w 100"/>
                <a:gd name="T111" fmla="*/ 2147483647 h 112"/>
                <a:gd name="T112" fmla="*/ 2147483647 w 100"/>
                <a:gd name="T113" fmla="*/ 2147483647 h 112"/>
                <a:gd name="T114" fmla="*/ 2147483647 w 100"/>
                <a:gd name="T115" fmla="*/ 2147483647 h 112"/>
                <a:gd name="T116" fmla="*/ 2147483647 w 100"/>
                <a:gd name="T117" fmla="*/ 2147483647 h 112"/>
                <a:gd name="T118" fmla="*/ 2147483647 w 100"/>
                <a:gd name="T119" fmla="*/ 2147483647 h 112"/>
                <a:gd name="T120" fmla="*/ 2147483647 w 100"/>
                <a:gd name="T121" fmla="*/ 2147483647 h 112"/>
                <a:gd name="T122" fmla="*/ 2147483647 w 100"/>
                <a:gd name="T123" fmla="*/ 2147483647 h 11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"/>
                <a:gd name="T187" fmla="*/ 0 h 112"/>
                <a:gd name="T188" fmla="*/ 100 w 100"/>
                <a:gd name="T189" fmla="*/ 112 h 11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" h="112">
                  <a:moveTo>
                    <a:pt x="0" y="56"/>
                  </a:moveTo>
                  <a:lnTo>
                    <a:pt x="0" y="56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6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4"/>
                  </a:lnTo>
                  <a:lnTo>
                    <a:pt x="80" y="10"/>
                  </a:lnTo>
                  <a:lnTo>
                    <a:pt x="88" y="18"/>
                  </a:lnTo>
                  <a:lnTo>
                    <a:pt x="92" y="26"/>
                  </a:lnTo>
                  <a:lnTo>
                    <a:pt x="96" y="36"/>
                  </a:lnTo>
                  <a:lnTo>
                    <a:pt x="98" y="46"/>
                  </a:lnTo>
                  <a:lnTo>
                    <a:pt x="100" y="58"/>
                  </a:lnTo>
                  <a:lnTo>
                    <a:pt x="100" y="66"/>
                  </a:lnTo>
                  <a:lnTo>
                    <a:pt x="24" y="66"/>
                  </a:lnTo>
                  <a:lnTo>
                    <a:pt x="26" y="76"/>
                  </a:lnTo>
                  <a:lnTo>
                    <a:pt x="34" y="86"/>
                  </a:lnTo>
                  <a:lnTo>
                    <a:pt x="42" y="90"/>
                  </a:lnTo>
                  <a:lnTo>
                    <a:pt x="54" y="92"/>
                  </a:lnTo>
                  <a:lnTo>
                    <a:pt x="62" y="92"/>
                  </a:lnTo>
                  <a:lnTo>
                    <a:pt x="68" y="90"/>
                  </a:lnTo>
                  <a:lnTo>
                    <a:pt x="74" y="86"/>
                  </a:lnTo>
                  <a:lnTo>
                    <a:pt x="82" y="80"/>
                  </a:lnTo>
                  <a:lnTo>
                    <a:pt x="96" y="92"/>
                  </a:lnTo>
                  <a:lnTo>
                    <a:pt x="86" y="100"/>
                  </a:lnTo>
                  <a:lnTo>
                    <a:pt x="78" y="108"/>
                  </a:lnTo>
                  <a:lnTo>
                    <a:pt x="66" y="112"/>
                  </a:lnTo>
                  <a:lnTo>
                    <a:pt x="52" y="112"/>
                  </a:lnTo>
                  <a:lnTo>
                    <a:pt x="42" y="112"/>
                  </a:lnTo>
                  <a:lnTo>
                    <a:pt x="32" y="108"/>
                  </a:lnTo>
                  <a:lnTo>
                    <a:pt x="22" y="104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0"/>
                  </a:lnTo>
                  <a:lnTo>
                    <a:pt x="0" y="68"/>
                  </a:lnTo>
                  <a:lnTo>
                    <a:pt x="0" y="56"/>
                  </a:lnTo>
                  <a:close/>
                  <a:moveTo>
                    <a:pt x="76" y="48"/>
                  </a:moveTo>
                  <a:lnTo>
                    <a:pt x="76" y="48"/>
                  </a:lnTo>
                  <a:lnTo>
                    <a:pt x="74" y="38"/>
                  </a:lnTo>
                  <a:lnTo>
                    <a:pt x="68" y="28"/>
                  </a:lnTo>
                  <a:lnTo>
                    <a:pt x="60" y="22"/>
                  </a:lnTo>
                  <a:lnTo>
                    <a:pt x="56" y="22"/>
                  </a:lnTo>
                  <a:lnTo>
                    <a:pt x="50" y="20"/>
                  </a:lnTo>
                  <a:lnTo>
                    <a:pt x="40" y="22"/>
                  </a:lnTo>
                  <a:lnTo>
                    <a:pt x="32" y="28"/>
                  </a:lnTo>
                  <a:lnTo>
                    <a:pt x="26" y="38"/>
                  </a:lnTo>
                  <a:lnTo>
                    <a:pt x="24" y="48"/>
                  </a:lnTo>
                  <a:lnTo>
                    <a:pt x="76" y="48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white">
            <a:xfrm>
              <a:off x="6408697" y="2228662"/>
              <a:ext cx="119519" cy="193812"/>
            </a:xfrm>
            <a:custGeom>
              <a:avLst/>
              <a:gdLst>
                <a:gd name="T0" fmla="*/ 0 w 60"/>
                <a:gd name="T1" fmla="*/ 2147483647 h 110"/>
                <a:gd name="T2" fmla="*/ 2147483647 w 60"/>
                <a:gd name="T3" fmla="*/ 2147483647 h 110"/>
                <a:gd name="T4" fmla="*/ 2147483647 w 60"/>
                <a:gd name="T5" fmla="*/ 2147483647 h 110"/>
                <a:gd name="T6" fmla="*/ 2147483647 w 60"/>
                <a:gd name="T7" fmla="*/ 2147483647 h 110"/>
                <a:gd name="T8" fmla="*/ 2147483647 w 60"/>
                <a:gd name="T9" fmla="*/ 2147483647 h 110"/>
                <a:gd name="T10" fmla="*/ 2147483647 w 60"/>
                <a:gd name="T11" fmla="*/ 2147483647 h 110"/>
                <a:gd name="T12" fmla="*/ 2147483647 w 60"/>
                <a:gd name="T13" fmla="*/ 2147483647 h 110"/>
                <a:gd name="T14" fmla="*/ 2147483647 w 60"/>
                <a:gd name="T15" fmla="*/ 0 h 110"/>
                <a:gd name="T16" fmla="*/ 2147483647 w 60"/>
                <a:gd name="T17" fmla="*/ 2147483647 h 110"/>
                <a:gd name="T18" fmla="*/ 2147483647 w 60"/>
                <a:gd name="T19" fmla="*/ 2147483647 h 110"/>
                <a:gd name="T20" fmla="*/ 2147483647 w 60"/>
                <a:gd name="T21" fmla="*/ 2147483647 h 110"/>
                <a:gd name="T22" fmla="*/ 2147483647 w 60"/>
                <a:gd name="T23" fmla="*/ 2147483647 h 110"/>
                <a:gd name="T24" fmla="*/ 2147483647 w 60"/>
                <a:gd name="T25" fmla="*/ 2147483647 h 110"/>
                <a:gd name="T26" fmla="*/ 2147483647 w 60"/>
                <a:gd name="T27" fmla="*/ 2147483647 h 110"/>
                <a:gd name="T28" fmla="*/ 2147483647 w 60"/>
                <a:gd name="T29" fmla="*/ 2147483647 h 110"/>
                <a:gd name="T30" fmla="*/ 2147483647 w 60"/>
                <a:gd name="T31" fmla="*/ 2147483647 h 110"/>
                <a:gd name="T32" fmla="*/ 2147483647 w 60"/>
                <a:gd name="T33" fmla="*/ 2147483647 h 110"/>
                <a:gd name="T34" fmla="*/ 2147483647 w 60"/>
                <a:gd name="T35" fmla="*/ 2147483647 h 110"/>
                <a:gd name="T36" fmla="*/ 2147483647 w 60"/>
                <a:gd name="T37" fmla="*/ 2147483647 h 110"/>
                <a:gd name="T38" fmla="*/ 2147483647 w 60"/>
                <a:gd name="T39" fmla="*/ 2147483647 h 110"/>
                <a:gd name="T40" fmla="*/ 0 w 60"/>
                <a:gd name="T41" fmla="*/ 2147483647 h 110"/>
                <a:gd name="T42" fmla="*/ 0 w 60"/>
                <a:gd name="T43" fmla="*/ 2147483647 h 1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"/>
                <a:gd name="T67" fmla="*/ 0 h 110"/>
                <a:gd name="T68" fmla="*/ 60 w 60"/>
                <a:gd name="T69" fmla="*/ 110 h 1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" h="110">
                  <a:moveTo>
                    <a:pt x="0" y="2"/>
                  </a:moveTo>
                  <a:lnTo>
                    <a:pt x="24" y="2"/>
                  </a:lnTo>
                  <a:lnTo>
                    <a:pt x="24" y="26"/>
                  </a:lnTo>
                  <a:lnTo>
                    <a:pt x="30" y="16"/>
                  </a:lnTo>
                  <a:lnTo>
                    <a:pt x="38" y="8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26"/>
                  </a:lnTo>
                  <a:lnTo>
                    <a:pt x="58" y="26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38" y="32"/>
                  </a:lnTo>
                  <a:lnTo>
                    <a:pt x="34" y="38"/>
                  </a:lnTo>
                  <a:lnTo>
                    <a:pt x="28" y="44"/>
                  </a:lnTo>
                  <a:lnTo>
                    <a:pt x="26" y="50"/>
                  </a:lnTo>
                  <a:lnTo>
                    <a:pt x="24" y="60"/>
                  </a:lnTo>
                  <a:lnTo>
                    <a:pt x="24" y="70"/>
                  </a:lnTo>
                  <a:lnTo>
                    <a:pt x="24" y="110"/>
                  </a:lnTo>
                  <a:lnTo>
                    <a:pt x="0" y="1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9" name="Freeform 27"/>
            <p:cNvSpPr>
              <a:spLocks noEditPoints="1"/>
            </p:cNvSpPr>
            <p:nvPr/>
          </p:nvSpPr>
          <p:spPr bwMode="white">
            <a:xfrm>
              <a:off x="6552696" y="2228662"/>
              <a:ext cx="197278" cy="196561"/>
            </a:xfrm>
            <a:custGeom>
              <a:avLst/>
              <a:gdLst>
                <a:gd name="T0" fmla="*/ 0 w 100"/>
                <a:gd name="T1" fmla="*/ 2147483647 h 112"/>
                <a:gd name="T2" fmla="*/ 0 w 100"/>
                <a:gd name="T3" fmla="*/ 2147483647 h 112"/>
                <a:gd name="T4" fmla="*/ 0 w 100"/>
                <a:gd name="T5" fmla="*/ 2147483647 h 112"/>
                <a:gd name="T6" fmla="*/ 0 w 100"/>
                <a:gd name="T7" fmla="*/ 2147483647 h 112"/>
                <a:gd name="T8" fmla="*/ 2147483647 w 100"/>
                <a:gd name="T9" fmla="*/ 2147483647 h 112"/>
                <a:gd name="T10" fmla="*/ 2147483647 w 100"/>
                <a:gd name="T11" fmla="*/ 2147483647 h 112"/>
                <a:gd name="T12" fmla="*/ 2147483647 w 100"/>
                <a:gd name="T13" fmla="*/ 2147483647 h 112"/>
                <a:gd name="T14" fmla="*/ 2147483647 w 100"/>
                <a:gd name="T15" fmla="*/ 2147483647 h 112"/>
                <a:gd name="T16" fmla="*/ 2147483647 w 100"/>
                <a:gd name="T17" fmla="*/ 2147483647 h 112"/>
                <a:gd name="T18" fmla="*/ 2147483647 w 100"/>
                <a:gd name="T19" fmla="*/ 2147483647 h 112"/>
                <a:gd name="T20" fmla="*/ 2147483647 w 100"/>
                <a:gd name="T21" fmla="*/ 0 h 112"/>
                <a:gd name="T22" fmla="*/ 2147483647 w 100"/>
                <a:gd name="T23" fmla="*/ 0 h 112"/>
                <a:gd name="T24" fmla="*/ 2147483647 w 100"/>
                <a:gd name="T25" fmla="*/ 2147483647 h 112"/>
                <a:gd name="T26" fmla="*/ 2147483647 w 100"/>
                <a:gd name="T27" fmla="*/ 2147483647 h 112"/>
                <a:gd name="T28" fmla="*/ 2147483647 w 100"/>
                <a:gd name="T29" fmla="*/ 2147483647 h 112"/>
                <a:gd name="T30" fmla="*/ 2147483647 w 100"/>
                <a:gd name="T31" fmla="*/ 2147483647 h 112"/>
                <a:gd name="T32" fmla="*/ 2147483647 w 100"/>
                <a:gd name="T33" fmla="*/ 2147483647 h 112"/>
                <a:gd name="T34" fmla="*/ 2147483647 w 100"/>
                <a:gd name="T35" fmla="*/ 2147483647 h 112"/>
                <a:gd name="T36" fmla="*/ 2147483647 w 100"/>
                <a:gd name="T37" fmla="*/ 2147483647 h 112"/>
                <a:gd name="T38" fmla="*/ 2147483647 w 100"/>
                <a:gd name="T39" fmla="*/ 2147483647 h 112"/>
                <a:gd name="T40" fmla="*/ 2147483647 w 100"/>
                <a:gd name="T41" fmla="*/ 2147483647 h 112"/>
                <a:gd name="T42" fmla="*/ 2147483647 w 100"/>
                <a:gd name="T43" fmla="*/ 2147483647 h 112"/>
                <a:gd name="T44" fmla="*/ 2147483647 w 100"/>
                <a:gd name="T45" fmla="*/ 2147483647 h 112"/>
                <a:gd name="T46" fmla="*/ 2147483647 w 100"/>
                <a:gd name="T47" fmla="*/ 2147483647 h 112"/>
                <a:gd name="T48" fmla="*/ 2147483647 w 100"/>
                <a:gd name="T49" fmla="*/ 2147483647 h 112"/>
                <a:gd name="T50" fmla="*/ 2147483647 w 100"/>
                <a:gd name="T51" fmla="*/ 2147483647 h 112"/>
                <a:gd name="T52" fmla="*/ 2147483647 w 100"/>
                <a:gd name="T53" fmla="*/ 2147483647 h 112"/>
                <a:gd name="T54" fmla="*/ 2147483647 w 100"/>
                <a:gd name="T55" fmla="*/ 2147483647 h 112"/>
                <a:gd name="T56" fmla="*/ 2147483647 w 100"/>
                <a:gd name="T57" fmla="*/ 2147483647 h 112"/>
                <a:gd name="T58" fmla="*/ 2147483647 w 100"/>
                <a:gd name="T59" fmla="*/ 2147483647 h 112"/>
                <a:gd name="T60" fmla="*/ 2147483647 w 100"/>
                <a:gd name="T61" fmla="*/ 2147483647 h 112"/>
                <a:gd name="T62" fmla="*/ 2147483647 w 100"/>
                <a:gd name="T63" fmla="*/ 2147483647 h 112"/>
                <a:gd name="T64" fmla="*/ 2147483647 w 100"/>
                <a:gd name="T65" fmla="*/ 2147483647 h 112"/>
                <a:gd name="T66" fmla="*/ 2147483647 w 100"/>
                <a:gd name="T67" fmla="*/ 2147483647 h 112"/>
                <a:gd name="T68" fmla="*/ 2147483647 w 100"/>
                <a:gd name="T69" fmla="*/ 2147483647 h 112"/>
                <a:gd name="T70" fmla="*/ 2147483647 w 100"/>
                <a:gd name="T71" fmla="*/ 2147483647 h 112"/>
                <a:gd name="T72" fmla="*/ 2147483647 w 100"/>
                <a:gd name="T73" fmla="*/ 2147483647 h 112"/>
                <a:gd name="T74" fmla="*/ 2147483647 w 100"/>
                <a:gd name="T75" fmla="*/ 2147483647 h 112"/>
                <a:gd name="T76" fmla="*/ 2147483647 w 100"/>
                <a:gd name="T77" fmla="*/ 2147483647 h 112"/>
                <a:gd name="T78" fmla="*/ 2147483647 w 100"/>
                <a:gd name="T79" fmla="*/ 2147483647 h 112"/>
                <a:gd name="T80" fmla="*/ 2147483647 w 100"/>
                <a:gd name="T81" fmla="*/ 2147483647 h 112"/>
                <a:gd name="T82" fmla="*/ 2147483647 w 100"/>
                <a:gd name="T83" fmla="*/ 2147483647 h 112"/>
                <a:gd name="T84" fmla="*/ 2147483647 w 100"/>
                <a:gd name="T85" fmla="*/ 2147483647 h 112"/>
                <a:gd name="T86" fmla="*/ 2147483647 w 100"/>
                <a:gd name="T87" fmla="*/ 2147483647 h 112"/>
                <a:gd name="T88" fmla="*/ 2147483647 w 100"/>
                <a:gd name="T89" fmla="*/ 2147483647 h 112"/>
                <a:gd name="T90" fmla="*/ 2147483647 w 100"/>
                <a:gd name="T91" fmla="*/ 2147483647 h 112"/>
                <a:gd name="T92" fmla="*/ 0 w 100"/>
                <a:gd name="T93" fmla="*/ 2147483647 h 112"/>
                <a:gd name="T94" fmla="*/ 0 w 100"/>
                <a:gd name="T95" fmla="*/ 2147483647 h 112"/>
                <a:gd name="T96" fmla="*/ 0 w 100"/>
                <a:gd name="T97" fmla="*/ 2147483647 h 112"/>
                <a:gd name="T98" fmla="*/ 2147483647 w 100"/>
                <a:gd name="T99" fmla="*/ 2147483647 h 112"/>
                <a:gd name="T100" fmla="*/ 2147483647 w 100"/>
                <a:gd name="T101" fmla="*/ 2147483647 h 112"/>
                <a:gd name="T102" fmla="*/ 2147483647 w 100"/>
                <a:gd name="T103" fmla="*/ 2147483647 h 112"/>
                <a:gd name="T104" fmla="*/ 2147483647 w 100"/>
                <a:gd name="T105" fmla="*/ 2147483647 h 112"/>
                <a:gd name="T106" fmla="*/ 2147483647 w 100"/>
                <a:gd name="T107" fmla="*/ 2147483647 h 112"/>
                <a:gd name="T108" fmla="*/ 2147483647 w 100"/>
                <a:gd name="T109" fmla="*/ 2147483647 h 112"/>
                <a:gd name="T110" fmla="*/ 2147483647 w 100"/>
                <a:gd name="T111" fmla="*/ 2147483647 h 112"/>
                <a:gd name="T112" fmla="*/ 2147483647 w 100"/>
                <a:gd name="T113" fmla="*/ 2147483647 h 112"/>
                <a:gd name="T114" fmla="*/ 2147483647 w 100"/>
                <a:gd name="T115" fmla="*/ 2147483647 h 112"/>
                <a:gd name="T116" fmla="*/ 2147483647 w 100"/>
                <a:gd name="T117" fmla="*/ 2147483647 h 112"/>
                <a:gd name="T118" fmla="*/ 2147483647 w 100"/>
                <a:gd name="T119" fmla="*/ 2147483647 h 112"/>
                <a:gd name="T120" fmla="*/ 2147483647 w 100"/>
                <a:gd name="T121" fmla="*/ 2147483647 h 112"/>
                <a:gd name="T122" fmla="*/ 2147483647 w 100"/>
                <a:gd name="T123" fmla="*/ 2147483647 h 11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"/>
                <a:gd name="T187" fmla="*/ 0 h 112"/>
                <a:gd name="T188" fmla="*/ 100 w 100"/>
                <a:gd name="T189" fmla="*/ 112 h 11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" h="112">
                  <a:moveTo>
                    <a:pt x="0" y="56"/>
                  </a:moveTo>
                  <a:lnTo>
                    <a:pt x="0" y="56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6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4"/>
                  </a:lnTo>
                  <a:lnTo>
                    <a:pt x="80" y="10"/>
                  </a:lnTo>
                  <a:lnTo>
                    <a:pt x="86" y="18"/>
                  </a:lnTo>
                  <a:lnTo>
                    <a:pt x="92" y="26"/>
                  </a:lnTo>
                  <a:lnTo>
                    <a:pt x="96" y="36"/>
                  </a:lnTo>
                  <a:lnTo>
                    <a:pt x="98" y="46"/>
                  </a:lnTo>
                  <a:lnTo>
                    <a:pt x="100" y="58"/>
                  </a:lnTo>
                  <a:lnTo>
                    <a:pt x="100" y="66"/>
                  </a:lnTo>
                  <a:lnTo>
                    <a:pt x="22" y="66"/>
                  </a:lnTo>
                  <a:lnTo>
                    <a:pt x="26" y="76"/>
                  </a:lnTo>
                  <a:lnTo>
                    <a:pt x="34" y="86"/>
                  </a:lnTo>
                  <a:lnTo>
                    <a:pt x="42" y="90"/>
                  </a:lnTo>
                  <a:lnTo>
                    <a:pt x="52" y="92"/>
                  </a:lnTo>
                  <a:lnTo>
                    <a:pt x="60" y="92"/>
                  </a:lnTo>
                  <a:lnTo>
                    <a:pt x="68" y="90"/>
                  </a:lnTo>
                  <a:lnTo>
                    <a:pt x="74" y="86"/>
                  </a:lnTo>
                  <a:lnTo>
                    <a:pt x="80" y="80"/>
                  </a:lnTo>
                  <a:lnTo>
                    <a:pt x="94" y="92"/>
                  </a:lnTo>
                  <a:lnTo>
                    <a:pt x="86" y="100"/>
                  </a:lnTo>
                  <a:lnTo>
                    <a:pt x="76" y="108"/>
                  </a:lnTo>
                  <a:lnTo>
                    <a:pt x="66" y="112"/>
                  </a:lnTo>
                  <a:lnTo>
                    <a:pt x="52" y="112"/>
                  </a:lnTo>
                  <a:lnTo>
                    <a:pt x="42" y="112"/>
                  </a:lnTo>
                  <a:lnTo>
                    <a:pt x="32" y="108"/>
                  </a:lnTo>
                  <a:lnTo>
                    <a:pt x="22" y="104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0"/>
                  </a:lnTo>
                  <a:lnTo>
                    <a:pt x="0" y="68"/>
                  </a:lnTo>
                  <a:lnTo>
                    <a:pt x="0" y="56"/>
                  </a:lnTo>
                  <a:close/>
                  <a:moveTo>
                    <a:pt x="76" y="48"/>
                  </a:moveTo>
                  <a:lnTo>
                    <a:pt x="76" y="48"/>
                  </a:lnTo>
                  <a:lnTo>
                    <a:pt x="74" y="38"/>
                  </a:lnTo>
                  <a:lnTo>
                    <a:pt x="68" y="28"/>
                  </a:lnTo>
                  <a:lnTo>
                    <a:pt x="60" y="22"/>
                  </a:lnTo>
                  <a:lnTo>
                    <a:pt x="56" y="22"/>
                  </a:lnTo>
                  <a:lnTo>
                    <a:pt x="50" y="20"/>
                  </a:lnTo>
                  <a:lnTo>
                    <a:pt x="40" y="22"/>
                  </a:lnTo>
                  <a:lnTo>
                    <a:pt x="32" y="28"/>
                  </a:lnTo>
                  <a:lnTo>
                    <a:pt x="26" y="38"/>
                  </a:lnTo>
                  <a:lnTo>
                    <a:pt x="22" y="48"/>
                  </a:lnTo>
                  <a:lnTo>
                    <a:pt x="76" y="48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white">
            <a:xfrm>
              <a:off x="6796053" y="2228662"/>
              <a:ext cx="182877" cy="193812"/>
            </a:xfrm>
            <a:custGeom>
              <a:avLst/>
              <a:gdLst>
                <a:gd name="T0" fmla="*/ 0 w 92"/>
                <a:gd name="T1" fmla="*/ 2147483647 h 110"/>
                <a:gd name="T2" fmla="*/ 2147483647 w 92"/>
                <a:gd name="T3" fmla="*/ 2147483647 h 110"/>
                <a:gd name="T4" fmla="*/ 2147483647 w 92"/>
                <a:gd name="T5" fmla="*/ 2147483647 h 110"/>
                <a:gd name="T6" fmla="*/ 2147483647 w 92"/>
                <a:gd name="T7" fmla="*/ 2147483647 h 110"/>
                <a:gd name="T8" fmla="*/ 2147483647 w 92"/>
                <a:gd name="T9" fmla="*/ 2147483647 h 110"/>
                <a:gd name="T10" fmla="*/ 2147483647 w 92"/>
                <a:gd name="T11" fmla="*/ 2147483647 h 110"/>
                <a:gd name="T12" fmla="*/ 2147483647 w 92"/>
                <a:gd name="T13" fmla="*/ 2147483647 h 110"/>
                <a:gd name="T14" fmla="*/ 2147483647 w 92"/>
                <a:gd name="T15" fmla="*/ 0 h 110"/>
                <a:gd name="T16" fmla="*/ 2147483647 w 92"/>
                <a:gd name="T17" fmla="*/ 0 h 110"/>
                <a:gd name="T18" fmla="*/ 2147483647 w 92"/>
                <a:gd name="T19" fmla="*/ 2147483647 h 110"/>
                <a:gd name="T20" fmla="*/ 2147483647 w 92"/>
                <a:gd name="T21" fmla="*/ 2147483647 h 110"/>
                <a:gd name="T22" fmla="*/ 2147483647 w 92"/>
                <a:gd name="T23" fmla="*/ 2147483647 h 110"/>
                <a:gd name="T24" fmla="*/ 2147483647 w 92"/>
                <a:gd name="T25" fmla="*/ 2147483647 h 110"/>
                <a:gd name="T26" fmla="*/ 2147483647 w 92"/>
                <a:gd name="T27" fmla="*/ 2147483647 h 110"/>
                <a:gd name="T28" fmla="*/ 2147483647 w 92"/>
                <a:gd name="T29" fmla="*/ 2147483647 h 110"/>
                <a:gd name="T30" fmla="*/ 2147483647 w 92"/>
                <a:gd name="T31" fmla="*/ 2147483647 h 110"/>
                <a:gd name="T32" fmla="*/ 2147483647 w 92"/>
                <a:gd name="T33" fmla="*/ 2147483647 h 110"/>
                <a:gd name="T34" fmla="*/ 2147483647 w 92"/>
                <a:gd name="T35" fmla="*/ 2147483647 h 110"/>
                <a:gd name="T36" fmla="*/ 2147483647 w 92"/>
                <a:gd name="T37" fmla="*/ 2147483647 h 110"/>
                <a:gd name="T38" fmla="*/ 2147483647 w 92"/>
                <a:gd name="T39" fmla="*/ 2147483647 h 110"/>
                <a:gd name="T40" fmla="*/ 2147483647 w 92"/>
                <a:gd name="T41" fmla="*/ 2147483647 h 110"/>
                <a:gd name="T42" fmla="*/ 2147483647 w 92"/>
                <a:gd name="T43" fmla="*/ 2147483647 h 110"/>
                <a:gd name="T44" fmla="*/ 2147483647 w 92"/>
                <a:gd name="T45" fmla="*/ 2147483647 h 110"/>
                <a:gd name="T46" fmla="*/ 2147483647 w 92"/>
                <a:gd name="T47" fmla="*/ 2147483647 h 110"/>
                <a:gd name="T48" fmla="*/ 2147483647 w 92"/>
                <a:gd name="T49" fmla="*/ 2147483647 h 110"/>
                <a:gd name="T50" fmla="*/ 2147483647 w 92"/>
                <a:gd name="T51" fmla="*/ 2147483647 h 110"/>
                <a:gd name="T52" fmla="*/ 2147483647 w 92"/>
                <a:gd name="T53" fmla="*/ 2147483647 h 110"/>
                <a:gd name="T54" fmla="*/ 2147483647 w 92"/>
                <a:gd name="T55" fmla="*/ 2147483647 h 110"/>
                <a:gd name="T56" fmla="*/ 2147483647 w 92"/>
                <a:gd name="T57" fmla="*/ 2147483647 h 110"/>
                <a:gd name="T58" fmla="*/ 2147483647 w 92"/>
                <a:gd name="T59" fmla="*/ 2147483647 h 110"/>
                <a:gd name="T60" fmla="*/ 2147483647 w 92"/>
                <a:gd name="T61" fmla="*/ 2147483647 h 110"/>
                <a:gd name="T62" fmla="*/ 0 w 92"/>
                <a:gd name="T63" fmla="*/ 2147483647 h 110"/>
                <a:gd name="T64" fmla="*/ 0 w 92"/>
                <a:gd name="T65" fmla="*/ 2147483647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110"/>
                <a:gd name="T101" fmla="*/ 92 w 92"/>
                <a:gd name="T102" fmla="*/ 110 h 1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110">
                  <a:moveTo>
                    <a:pt x="0" y="2"/>
                  </a:moveTo>
                  <a:lnTo>
                    <a:pt x="24" y="2"/>
                  </a:lnTo>
                  <a:lnTo>
                    <a:pt x="24" y="20"/>
                  </a:lnTo>
                  <a:lnTo>
                    <a:pt x="28" y="12"/>
                  </a:lnTo>
                  <a:lnTo>
                    <a:pt x="36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0" y="4"/>
                  </a:lnTo>
                  <a:lnTo>
                    <a:pt x="78" y="6"/>
                  </a:lnTo>
                  <a:lnTo>
                    <a:pt x="82" y="12"/>
                  </a:lnTo>
                  <a:lnTo>
                    <a:pt x="86" y="18"/>
                  </a:lnTo>
                  <a:lnTo>
                    <a:pt x="90" y="24"/>
                  </a:lnTo>
                  <a:lnTo>
                    <a:pt x="92" y="32"/>
                  </a:lnTo>
                  <a:lnTo>
                    <a:pt x="92" y="42"/>
                  </a:lnTo>
                  <a:lnTo>
                    <a:pt x="92" y="110"/>
                  </a:lnTo>
                  <a:lnTo>
                    <a:pt x="68" y="110"/>
                  </a:lnTo>
                  <a:lnTo>
                    <a:pt x="68" y="50"/>
                  </a:lnTo>
                  <a:lnTo>
                    <a:pt x="66" y="38"/>
                  </a:lnTo>
                  <a:lnTo>
                    <a:pt x="62" y="30"/>
                  </a:lnTo>
                  <a:lnTo>
                    <a:pt x="56" y="24"/>
                  </a:lnTo>
                  <a:lnTo>
                    <a:pt x="46" y="22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24" y="38"/>
                  </a:lnTo>
                  <a:lnTo>
                    <a:pt x="24" y="50"/>
                  </a:lnTo>
                  <a:lnTo>
                    <a:pt x="24" y="110"/>
                  </a:lnTo>
                  <a:lnTo>
                    <a:pt x="0" y="1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1" name="Freeform 29"/>
            <p:cNvSpPr>
              <a:spLocks/>
            </p:cNvSpPr>
            <p:nvPr/>
          </p:nvSpPr>
          <p:spPr bwMode="white">
            <a:xfrm>
              <a:off x="7025010" y="2228662"/>
              <a:ext cx="185758" cy="196561"/>
            </a:xfrm>
            <a:custGeom>
              <a:avLst/>
              <a:gdLst>
                <a:gd name="T0" fmla="*/ 0 w 94"/>
                <a:gd name="T1" fmla="*/ 2147483647 h 112"/>
                <a:gd name="T2" fmla="*/ 0 w 94"/>
                <a:gd name="T3" fmla="*/ 2147483647 h 112"/>
                <a:gd name="T4" fmla="*/ 0 w 94"/>
                <a:gd name="T5" fmla="*/ 2147483647 h 112"/>
                <a:gd name="T6" fmla="*/ 0 w 94"/>
                <a:gd name="T7" fmla="*/ 2147483647 h 112"/>
                <a:gd name="T8" fmla="*/ 2147483647 w 94"/>
                <a:gd name="T9" fmla="*/ 2147483647 h 112"/>
                <a:gd name="T10" fmla="*/ 2147483647 w 94"/>
                <a:gd name="T11" fmla="*/ 2147483647 h 112"/>
                <a:gd name="T12" fmla="*/ 2147483647 w 94"/>
                <a:gd name="T13" fmla="*/ 2147483647 h 112"/>
                <a:gd name="T14" fmla="*/ 2147483647 w 94"/>
                <a:gd name="T15" fmla="*/ 2147483647 h 112"/>
                <a:gd name="T16" fmla="*/ 2147483647 w 94"/>
                <a:gd name="T17" fmla="*/ 2147483647 h 112"/>
                <a:gd name="T18" fmla="*/ 2147483647 w 94"/>
                <a:gd name="T19" fmla="*/ 2147483647 h 112"/>
                <a:gd name="T20" fmla="*/ 2147483647 w 94"/>
                <a:gd name="T21" fmla="*/ 0 h 112"/>
                <a:gd name="T22" fmla="*/ 2147483647 w 94"/>
                <a:gd name="T23" fmla="*/ 0 h 112"/>
                <a:gd name="T24" fmla="*/ 2147483647 w 94"/>
                <a:gd name="T25" fmla="*/ 2147483647 h 112"/>
                <a:gd name="T26" fmla="*/ 2147483647 w 94"/>
                <a:gd name="T27" fmla="*/ 2147483647 h 112"/>
                <a:gd name="T28" fmla="*/ 2147483647 w 94"/>
                <a:gd name="T29" fmla="*/ 2147483647 h 112"/>
                <a:gd name="T30" fmla="*/ 2147483647 w 94"/>
                <a:gd name="T31" fmla="*/ 2147483647 h 112"/>
                <a:gd name="T32" fmla="*/ 2147483647 w 94"/>
                <a:gd name="T33" fmla="*/ 2147483647 h 112"/>
                <a:gd name="T34" fmla="*/ 2147483647 w 94"/>
                <a:gd name="T35" fmla="*/ 2147483647 h 112"/>
                <a:gd name="T36" fmla="*/ 2147483647 w 94"/>
                <a:gd name="T37" fmla="*/ 2147483647 h 112"/>
                <a:gd name="T38" fmla="*/ 2147483647 w 94"/>
                <a:gd name="T39" fmla="*/ 2147483647 h 112"/>
                <a:gd name="T40" fmla="*/ 2147483647 w 94"/>
                <a:gd name="T41" fmla="*/ 2147483647 h 112"/>
                <a:gd name="T42" fmla="*/ 2147483647 w 94"/>
                <a:gd name="T43" fmla="*/ 2147483647 h 112"/>
                <a:gd name="T44" fmla="*/ 2147483647 w 94"/>
                <a:gd name="T45" fmla="*/ 2147483647 h 112"/>
                <a:gd name="T46" fmla="*/ 2147483647 w 94"/>
                <a:gd name="T47" fmla="*/ 2147483647 h 112"/>
                <a:gd name="T48" fmla="*/ 2147483647 w 94"/>
                <a:gd name="T49" fmla="*/ 2147483647 h 112"/>
                <a:gd name="T50" fmla="*/ 2147483647 w 94"/>
                <a:gd name="T51" fmla="*/ 2147483647 h 112"/>
                <a:gd name="T52" fmla="*/ 2147483647 w 94"/>
                <a:gd name="T53" fmla="*/ 2147483647 h 112"/>
                <a:gd name="T54" fmla="*/ 2147483647 w 94"/>
                <a:gd name="T55" fmla="*/ 2147483647 h 112"/>
                <a:gd name="T56" fmla="*/ 2147483647 w 94"/>
                <a:gd name="T57" fmla="*/ 2147483647 h 112"/>
                <a:gd name="T58" fmla="*/ 2147483647 w 94"/>
                <a:gd name="T59" fmla="*/ 2147483647 h 112"/>
                <a:gd name="T60" fmla="*/ 2147483647 w 94"/>
                <a:gd name="T61" fmla="*/ 2147483647 h 112"/>
                <a:gd name="T62" fmla="*/ 2147483647 w 94"/>
                <a:gd name="T63" fmla="*/ 2147483647 h 112"/>
                <a:gd name="T64" fmla="*/ 2147483647 w 94"/>
                <a:gd name="T65" fmla="*/ 2147483647 h 112"/>
                <a:gd name="T66" fmla="*/ 2147483647 w 94"/>
                <a:gd name="T67" fmla="*/ 2147483647 h 112"/>
                <a:gd name="T68" fmla="*/ 2147483647 w 94"/>
                <a:gd name="T69" fmla="*/ 2147483647 h 112"/>
                <a:gd name="T70" fmla="*/ 2147483647 w 94"/>
                <a:gd name="T71" fmla="*/ 2147483647 h 112"/>
                <a:gd name="T72" fmla="*/ 2147483647 w 94"/>
                <a:gd name="T73" fmla="*/ 2147483647 h 112"/>
                <a:gd name="T74" fmla="*/ 2147483647 w 94"/>
                <a:gd name="T75" fmla="*/ 2147483647 h 112"/>
                <a:gd name="T76" fmla="*/ 2147483647 w 94"/>
                <a:gd name="T77" fmla="*/ 2147483647 h 112"/>
                <a:gd name="T78" fmla="*/ 2147483647 w 94"/>
                <a:gd name="T79" fmla="*/ 2147483647 h 112"/>
                <a:gd name="T80" fmla="*/ 2147483647 w 94"/>
                <a:gd name="T81" fmla="*/ 2147483647 h 112"/>
                <a:gd name="T82" fmla="*/ 2147483647 w 94"/>
                <a:gd name="T83" fmla="*/ 2147483647 h 112"/>
                <a:gd name="T84" fmla="*/ 2147483647 w 94"/>
                <a:gd name="T85" fmla="*/ 2147483647 h 112"/>
                <a:gd name="T86" fmla="*/ 2147483647 w 94"/>
                <a:gd name="T87" fmla="*/ 2147483647 h 112"/>
                <a:gd name="T88" fmla="*/ 2147483647 w 94"/>
                <a:gd name="T89" fmla="*/ 2147483647 h 112"/>
                <a:gd name="T90" fmla="*/ 2147483647 w 94"/>
                <a:gd name="T91" fmla="*/ 2147483647 h 112"/>
                <a:gd name="T92" fmla="*/ 2147483647 w 94"/>
                <a:gd name="T93" fmla="*/ 2147483647 h 112"/>
                <a:gd name="T94" fmla="*/ 2147483647 w 94"/>
                <a:gd name="T95" fmla="*/ 2147483647 h 112"/>
                <a:gd name="T96" fmla="*/ 2147483647 w 94"/>
                <a:gd name="T97" fmla="*/ 2147483647 h 112"/>
                <a:gd name="T98" fmla="*/ 2147483647 w 94"/>
                <a:gd name="T99" fmla="*/ 2147483647 h 112"/>
                <a:gd name="T100" fmla="*/ 2147483647 w 94"/>
                <a:gd name="T101" fmla="*/ 2147483647 h 112"/>
                <a:gd name="T102" fmla="*/ 2147483647 w 94"/>
                <a:gd name="T103" fmla="*/ 2147483647 h 112"/>
                <a:gd name="T104" fmla="*/ 2147483647 w 94"/>
                <a:gd name="T105" fmla="*/ 2147483647 h 112"/>
                <a:gd name="T106" fmla="*/ 2147483647 w 94"/>
                <a:gd name="T107" fmla="*/ 2147483647 h 112"/>
                <a:gd name="T108" fmla="*/ 2147483647 w 94"/>
                <a:gd name="T109" fmla="*/ 2147483647 h 112"/>
                <a:gd name="T110" fmla="*/ 0 w 94"/>
                <a:gd name="T111" fmla="*/ 2147483647 h 112"/>
                <a:gd name="T112" fmla="*/ 0 w 94"/>
                <a:gd name="T113" fmla="*/ 2147483647 h 112"/>
                <a:gd name="T114" fmla="*/ 0 w 94"/>
                <a:gd name="T115" fmla="*/ 2147483647 h 1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"/>
                <a:gd name="T175" fmla="*/ 0 h 112"/>
                <a:gd name="T176" fmla="*/ 94 w 94"/>
                <a:gd name="T177" fmla="*/ 112 h 1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" h="112">
                  <a:moveTo>
                    <a:pt x="0" y="58"/>
                  </a:moveTo>
                  <a:lnTo>
                    <a:pt x="0" y="56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6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6"/>
                  </a:lnTo>
                  <a:lnTo>
                    <a:pt x="86" y="12"/>
                  </a:lnTo>
                  <a:lnTo>
                    <a:pt x="94" y="18"/>
                  </a:lnTo>
                  <a:lnTo>
                    <a:pt x="80" y="36"/>
                  </a:lnTo>
                  <a:lnTo>
                    <a:pt x="74" y="30"/>
                  </a:lnTo>
                  <a:lnTo>
                    <a:pt x="68" y="26"/>
                  </a:lnTo>
                  <a:lnTo>
                    <a:pt x="60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4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6" y="42"/>
                  </a:lnTo>
                  <a:lnTo>
                    <a:pt x="22" y="56"/>
                  </a:lnTo>
                  <a:lnTo>
                    <a:pt x="26" y="70"/>
                  </a:lnTo>
                  <a:lnTo>
                    <a:pt x="32" y="82"/>
                  </a:lnTo>
                  <a:lnTo>
                    <a:pt x="36" y="86"/>
                  </a:lnTo>
                  <a:lnTo>
                    <a:pt x="42" y="88"/>
                  </a:lnTo>
                  <a:lnTo>
                    <a:pt x="48" y="90"/>
                  </a:lnTo>
                  <a:lnTo>
                    <a:pt x="54" y="92"/>
                  </a:lnTo>
                  <a:lnTo>
                    <a:pt x="62" y="90"/>
                  </a:lnTo>
                  <a:lnTo>
                    <a:pt x="68" y="88"/>
                  </a:lnTo>
                  <a:lnTo>
                    <a:pt x="74" y="84"/>
                  </a:lnTo>
                  <a:lnTo>
                    <a:pt x="80" y="78"/>
                  </a:lnTo>
                  <a:lnTo>
                    <a:pt x="94" y="92"/>
                  </a:lnTo>
                  <a:lnTo>
                    <a:pt x="86" y="100"/>
                  </a:lnTo>
                  <a:lnTo>
                    <a:pt x="78" y="108"/>
                  </a:lnTo>
                  <a:lnTo>
                    <a:pt x="66" y="112"/>
                  </a:lnTo>
                  <a:lnTo>
                    <a:pt x="52" y="112"/>
                  </a:lnTo>
                  <a:lnTo>
                    <a:pt x="42" y="112"/>
                  </a:lnTo>
                  <a:lnTo>
                    <a:pt x="32" y="108"/>
                  </a:lnTo>
                  <a:lnTo>
                    <a:pt x="22" y="104"/>
                  </a:lnTo>
                  <a:lnTo>
                    <a:pt x="14" y="96"/>
                  </a:lnTo>
                  <a:lnTo>
                    <a:pt x="8" y="88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2" name="Freeform 30"/>
            <p:cNvSpPr>
              <a:spLocks noEditPoints="1"/>
            </p:cNvSpPr>
            <p:nvPr/>
          </p:nvSpPr>
          <p:spPr bwMode="white">
            <a:xfrm>
              <a:off x="7238127" y="2228662"/>
              <a:ext cx="197278" cy="196561"/>
            </a:xfrm>
            <a:custGeom>
              <a:avLst/>
              <a:gdLst>
                <a:gd name="T0" fmla="*/ 0 w 100"/>
                <a:gd name="T1" fmla="*/ 2147483647 h 112"/>
                <a:gd name="T2" fmla="*/ 0 w 100"/>
                <a:gd name="T3" fmla="*/ 2147483647 h 112"/>
                <a:gd name="T4" fmla="*/ 0 w 100"/>
                <a:gd name="T5" fmla="*/ 2147483647 h 112"/>
                <a:gd name="T6" fmla="*/ 0 w 100"/>
                <a:gd name="T7" fmla="*/ 2147483647 h 112"/>
                <a:gd name="T8" fmla="*/ 2147483647 w 100"/>
                <a:gd name="T9" fmla="*/ 2147483647 h 112"/>
                <a:gd name="T10" fmla="*/ 2147483647 w 100"/>
                <a:gd name="T11" fmla="*/ 2147483647 h 112"/>
                <a:gd name="T12" fmla="*/ 2147483647 w 100"/>
                <a:gd name="T13" fmla="*/ 2147483647 h 112"/>
                <a:gd name="T14" fmla="*/ 2147483647 w 100"/>
                <a:gd name="T15" fmla="*/ 2147483647 h 112"/>
                <a:gd name="T16" fmla="*/ 2147483647 w 100"/>
                <a:gd name="T17" fmla="*/ 2147483647 h 112"/>
                <a:gd name="T18" fmla="*/ 2147483647 w 100"/>
                <a:gd name="T19" fmla="*/ 2147483647 h 112"/>
                <a:gd name="T20" fmla="*/ 2147483647 w 100"/>
                <a:gd name="T21" fmla="*/ 0 h 112"/>
                <a:gd name="T22" fmla="*/ 2147483647 w 100"/>
                <a:gd name="T23" fmla="*/ 0 h 112"/>
                <a:gd name="T24" fmla="*/ 2147483647 w 100"/>
                <a:gd name="T25" fmla="*/ 2147483647 h 112"/>
                <a:gd name="T26" fmla="*/ 2147483647 w 100"/>
                <a:gd name="T27" fmla="*/ 2147483647 h 112"/>
                <a:gd name="T28" fmla="*/ 2147483647 w 100"/>
                <a:gd name="T29" fmla="*/ 2147483647 h 112"/>
                <a:gd name="T30" fmla="*/ 2147483647 w 100"/>
                <a:gd name="T31" fmla="*/ 2147483647 h 112"/>
                <a:gd name="T32" fmla="*/ 2147483647 w 100"/>
                <a:gd name="T33" fmla="*/ 2147483647 h 112"/>
                <a:gd name="T34" fmla="*/ 2147483647 w 100"/>
                <a:gd name="T35" fmla="*/ 2147483647 h 112"/>
                <a:gd name="T36" fmla="*/ 2147483647 w 100"/>
                <a:gd name="T37" fmla="*/ 2147483647 h 112"/>
                <a:gd name="T38" fmla="*/ 2147483647 w 100"/>
                <a:gd name="T39" fmla="*/ 2147483647 h 112"/>
                <a:gd name="T40" fmla="*/ 2147483647 w 100"/>
                <a:gd name="T41" fmla="*/ 2147483647 h 112"/>
                <a:gd name="T42" fmla="*/ 2147483647 w 100"/>
                <a:gd name="T43" fmla="*/ 2147483647 h 112"/>
                <a:gd name="T44" fmla="*/ 2147483647 w 100"/>
                <a:gd name="T45" fmla="*/ 2147483647 h 112"/>
                <a:gd name="T46" fmla="*/ 2147483647 w 100"/>
                <a:gd name="T47" fmla="*/ 2147483647 h 112"/>
                <a:gd name="T48" fmla="*/ 2147483647 w 100"/>
                <a:gd name="T49" fmla="*/ 2147483647 h 112"/>
                <a:gd name="T50" fmla="*/ 2147483647 w 100"/>
                <a:gd name="T51" fmla="*/ 2147483647 h 112"/>
                <a:gd name="T52" fmla="*/ 2147483647 w 100"/>
                <a:gd name="T53" fmla="*/ 2147483647 h 112"/>
                <a:gd name="T54" fmla="*/ 2147483647 w 100"/>
                <a:gd name="T55" fmla="*/ 2147483647 h 112"/>
                <a:gd name="T56" fmla="*/ 2147483647 w 100"/>
                <a:gd name="T57" fmla="*/ 2147483647 h 112"/>
                <a:gd name="T58" fmla="*/ 2147483647 w 100"/>
                <a:gd name="T59" fmla="*/ 2147483647 h 112"/>
                <a:gd name="T60" fmla="*/ 2147483647 w 100"/>
                <a:gd name="T61" fmla="*/ 2147483647 h 112"/>
                <a:gd name="T62" fmla="*/ 2147483647 w 100"/>
                <a:gd name="T63" fmla="*/ 2147483647 h 112"/>
                <a:gd name="T64" fmla="*/ 2147483647 w 100"/>
                <a:gd name="T65" fmla="*/ 2147483647 h 112"/>
                <a:gd name="T66" fmla="*/ 2147483647 w 100"/>
                <a:gd name="T67" fmla="*/ 2147483647 h 112"/>
                <a:gd name="T68" fmla="*/ 2147483647 w 100"/>
                <a:gd name="T69" fmla="*/ 2147483647 h 112"/>
                <a:gd name="T70" fmla="*/ 2147483647 w 100"/>
                <a:gd name="T71" fmla="*/ 2147483647 h 112"/>
                <a:gd name="T72" fmla="*/ 2147483647 w 100"/>
                <a:gd name="T73" fmla="*/ 2147483647 h 112"/>
                <a:gd name="T74" fmla="*/ 2147483647 w 100"/>
                <a:gd name="T75" fmla="*/ 2147483647 h 112"/>
                <a:gd name="T76" fmla="*/ 2147483647 w 100"/>
                <a:gd name="T77" fmla="*/ 2147483647 h 112"/>
                <a:gd name="T78" fmla="*/ 2147483647 w 100"/>
                <a:gd name="T79" fmla="*/ 2147483647 h 112"/>
                <a:gd name="T80" fmla="*/ 2147483647 w 100"/>
                <a:gd name="T81" fmla="*/ 2147483647 h 112"/>
                <a:gd name="T82" fmla="*/ 2147483647 w 100"/>
                <a:gd name="T83" fmla="*/ 2147483647 h 112"/>
                <a:gd name="T84" fmla="*/ 2147483647 w 100"/>
                <a:gd name="T85" fmla="*/ 2147483647 h 112"/>
                <a:gd name="T86" fmla="*/ 2147483647 w 100"/>
                <a:gd name="T87" fmla="*/ 2147483647 h 112"/>
                <a:gd name="T88" fmla="*/ 2147483647 w 100"/>
                <a:gd name="T89" fmla="*/ 2147483647 h 112"/>
                <a:gd name="T90" fmla="*/ 2147483647 w 100"/>
                <a:gd name="T91" fmla="*/ 2147483647 h 112"/>
                <a:gd name="T92" fmla="*/ 2147483647 w 100"/>
                <a:gd name="T93" fmla="*/ 2147483647 h 112"/>
                <a:gd name="T94" fmla="*/ 0 w 100"/>
                <a:gd name="T95" fmla="*/ 2147483647 h 112"/>
                <a:gd name="T96" fmla="*/ 0 w 100"/>
                <a:gd name="T97" fmla="*/ 2147483647 h 112"/>
                <a:gd name="T98" fmla="*/ 2147483647 w 100"/>
                <a:gd name="T99" fmla="*/ 2147483647 h 112"/>
                <a:gd name="T100" fmla="*/ 2147483647 w 100"/>
                <a:gd name="T101" fmla="*/ 2147483647 h 112"/>
                <a:gd name="T102" fmla="*/ 2147483647 w 100"/>
                <a:gd name="T103" fmla="*/ 2147483647 h 112"/>
                <a:gd name="T104" fmla="*/ 2147483647 w 100"/>
                <a:gd name="T105" fmla="*/ 2147483647 h 112"/>
                <a:gd name="T106" fmla="*/ 2147483647 w 100"/>
                <a:gd name="T107" fmla="*/ 2147483647 h 112"/>
                <a:gd name="T108" fmla="*/ 2147483647 w 100"/>
                <a:gd name="T109" fmla="*/ 2147483647 h 112"/>
                <a:gd name="T110" fmla="*/ 2147483647 w 100"/>
                <a:gd name="T111" fmla="*/ 2147483647 h 112"/>
                <a:gd name="T112" fmla="*/ 2147483647 w 100"/>
                <a:gd name="T113" fmla="*/ 2147483647 h 112"/>
                <a:gd name="T114" fmla="*/ 2147483647 w 100"/>
                <a:gd name="T115" fmla="*/ 2147483647 h 112"/>
                <a:gd name="T116" fmla="*/ 2147483647 w 100"/>
                <a:gd name="T117" fmla="*/ 2147483647 h 112"/>
                <a:gd name="T118" fmla="*/ 2147483647 w 100"/>
                <a:gd name="T119" fmla="*/ 2147483647 h 112"/>
                <a:gd name="T120" fmla="*/ 2147483647 w 100"/>
                <a:gd name="T121" fmla="*/ 2147483647 h 112"/>
                <a:gd name="T122" fmla="*/ 2147483647 w 100"/>
                <a:gd name="T123" fmla="*/ 2147483647 h 11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"/>
                <a:gd name="T187" fmla="*/ 0 h 112"/>
                <a:gd name="T188" fmla="*/ 100 w 100"/>
                <a:gd name="T189" fmla="*/ 112 h 11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" h="112">
                  <a:moveTo>
                    <a:pt x="0" y="56"/>
                  </a:moveTo>
                  <a:lnTo>
                    <a:pt x="0" y="56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6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4"/>
                  </a:lnTo>
                  <a:lnTo>
                    <a:pt x="80" y="10"/>
                  </a:lnTo>
                  <a:lnTo>
                    <a:pt x="88" y="18"/>
                  </a:lnTo>
                  <a:lnTo>
                    <a:pt x="94" y="26"/>
                  </a:lnTo>
                  <a:lnTo>
                    <a:pt x="98" y="36"/>
                  </a:lnTo>
                  <a:lnTo>
                    <a:pt x="100" y="46"/>
                  </a:lnTo>
                  <a:lnTo>
                    <a:pt x="100" y="58"/>
                  </a:lnTo>
                  <a:lnTo>
                    <a:pt x="100" y="66"/>
                  </a:lnTo>
                  <a:lnTo>
                    <a:pt x="24" y="66"/>
                  </a:lnTo>
                  <a:lnTo>
                    <a:pt x="28" y="76"/>
                  </a:lnTo>
                  <a:lnTo>
                    <a:pt x="34" y="86"/>
                  </a:lnTo>
                  <a:lnTo>
                    <a:pt x="42" y="90"/>
                  </a:lnTo>
                  <a:lnTo>
                    <a:pt x="54" y="92"/>
                  </a:lnTo>
                  <a:lnTo>
                    <a:pt x="62" y="92"/>
                  </a:lnTo>
                  <a:lnTo>
                    <a:pt x="68" y="90"/>
                  </a:lnTo>
                  <a:lnTo>
                    <a:pt x="76" y="86"/>
                  </a:lnTo>
                  <a:lnTo>
                    <a:pt x="82" y="80"/>
                  </a:lnTo>
                  <a:lnTo>
                    <a:pt x="96" y="92"/>
                  </a:lnTo>
                  <a:lnTo>
                    <a:pt x="88" y="100"/>
                  </a:lnTo>
                  <a:lnTo>
                    <a:pt x="78" y="108"/>
                  </a:lnTo>
                  <a:lnTo>
                    <a:pt x="66" y="112"/>
                  </a:lnTo>
                  <a:lnTo>
                    <a:pt x="54" y="112"/>
                  </a:lnTo>
                  <a:lnTo>
                    <a:pt x="42" y="112"/>
                  </a:lnTo>
                  <a:lnTo>
                    <a:pt x="32" y="108"/>
                  </a:lnTo>
                  <a:lnTo>
                    <a:pt x="24" y="104"/>
                  </a:lnTo>
                  <a:lnTo>
                    <a:pt x="16" y="98"/>
                  </a:lnTo>
                  <a:lnTo>
                    <a:pt x="8" y="90"/>
                  </a:lnTo>
                  <a:lnTo>
                    <a:pt x="4" y="80"/>
                  </a:lnTo>
                  <a:lnTo>
                    <a:pt x="2" y="68"/>
                  </a:lnTo>
                  <a:lnTo>
                    <a:pt x="0" y="56"/>
                  </a:lnTo>
                  <a:close/>
                  <a:moveTo>
                    <a:pt x="76" y="48"/>
                  </a:moveTo>
                  <a:lnTo>
                    <a:pt x="76" y="48"/>
                  </a:lnTo>
                  <a:lnTo>
                    <a:pt x="74" y="38"/>
                  </a:lnTo>
                  <a:lnTo>
                    <a:pt x="68" y="28"/>
                  </a:lnTo>
                  <a:lnTo>
                    <a:pt x="60" y="22"/>
                  </a:lnTo>
                  <a:lnTo>
                    <a:pt x="56" y="22"/>
                  </a:lnTo>
                  <a:lnTo>
                    <a:pt x="50" y="20"/>
                  </a:lnTo>
                  <a:lnTo>
                    <a:pt x="40" y="22"/>
                  </a:lnTo>
                  <a:lnTo>
                    <a:pt x="32" y="28"/>
                  </a:lnTo>
                  <a:lnTo>
                    <a:pt x="26" y="38"/>
                  </a:lnTo>
                  <a:lnTo>
                    <a:pt x="24" y="48"/>
                  </a:lnTo>
                  <a:lnTo>
                    <a:pt x="76" y="48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3" name="Rectangle 31"/>
            <p:cNvSpPr>
              <a:spLocks noChangeArrowheads="1"/>
            </p:cNvSpPr>
            <p:nvPr/>
          </p:nvSpPr>
          <p:spPr bwMode="white">
            <a:xfrm>
              <a:off x="7475725" y="2371615"/>
              <a:ext cx="50399" cy="50858"/>
            </a:xfrm>
            <a:prstGeom prst="rect">
              <a:avLst/>
            </a:prstGeom>
            <a:solidFill>
              <a:schemeClr val="bg1"/>
            </a:solidFill>
            <a:ln w="34925">
              <a:noFill/>
              <a:miter lim="800000"/>
              <a:headEnd/>
              <a:tailEnd/>
            </a:ln>
          </p:spPr>
          <p:txBody>
            <a:bodyPr lIns="91427" tIns="45713" rIns="91427" bIns="45713"/>
            <a:lstStyle/>
            <a:p>
              <a:pPr>
                <a:defRPr/>
              </a:pPr>
              <a:endParaRPr lang="en-US" sz="1800" b="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4" name="Freeform 32"/>
            <p:cNvSpPr>
              <a:spLocks noEditPoints="1"/>
            </p:cNvSpPr>
            <p:nvPr/>
          </p:nvSpPr>
          <p:spPr bwMode="white">
            <a:xfrm>
              <a:off x="7510284" y="2216290"/>
              <a:ext cx="103679" cy="96219"/>
            </a:xfrm>
            <a:custGeom>
              <a:avLst/>
              <a:gdLst>
                <a:gd name="T0" fmla="*/ 2147483647 w 52"/>
                <a:gd name="T1" fmla="*/ 2147483647 h 54"/>
                <a:gd name="T2" fmla="*/ 2147483647 w 52"/>
                <a:gd name="T3" fmla="*/ 2147483647 h 54"/>
                <a:gd name="T4" fmla="*/ 2147483647 w 52"/>
                <a:gd name="T5" fmla="*/ 2147483647 h 54"/>
                <a:gd name="T6" fmla="*/ 2147483647 w 52"/>
                <a:gd name="T7" fmla="*/ 2147483647 h 54"/>
                <a:gd name="T8" fmla="*/ 2147483647 w 52"/>
                <a:gd name="T9" fmla="*/ 2147483647 h 54"/>
                <a:gd name="T10" fmla="*/ 2147483647 w 52"/>
                <a:gd name="T11" fmla="*/ 0 h 54"/>
                <a:gd name="T12" fmla="*/ 2147483647 w 52"/>
                <a:gd name="T13" fmla="*/ 2147483647 h 54"/>
                <a:gd name="T14" fmla="*/ 0 w 52"/>
                <a:gd name="T15" fmla="*/ 2147483647 h 54"/>
                <a:gd name="T16" fmla="*/ 2147483647 w 52"/>
                <a:gd name="T17" fmla="*/ 2147483647 h 54"/>
                <a:gd name="T18" fmla="*/ 2147483647 w 52"/>
                <a:gd name="T19" fmla="*/ 2147483647 h 54"/>
                <a:gd name="T20" fmla="*/ 2147483647 w 52"/>
                <a:gd name="T21" fmla="*/ 2147483647 h 54"/>
                <a:gd name="T22" fmla="*/ 2147483647 w 52"/>
                <a:gd name="T23" fmla="*/ 2147483647 h 54"/>
                <a:gd name="T24" fmla="*/ 2147483647 w 52"/>
                <a:gd name="T25" fmla="*/ 2147483647 h 54"/>
                <a:gd name="T26" fmla="*/ 2147483647 w 52"/>
                <a:gd name="T27" fmla="*/ 2147483647 h 54"/>
                <a:gd name="T28" fmla="*/ 2147483647 w 52"/>
                <a:gd name="T29" fmla="*/ 2147483647 h 54"/>
                <a:gd name="T30" fmla="*/ 2147483647 w 52"/>
                <a:gd name="T31" fmla="*/ 2147483647 h 54"/>
                <a:gd name="T32" fmla="*/ 2147483647 w 52"/>
                <a:gd name="T33" fmla="*/ 2147483647 h 54"/>
                <a:gd name="T34" fmla="*/ 2147483647 w 52"/>
                <a:gd name="T35" fmla="*/ 2147483647 h 54"/>
                <a:gd name="T36" fmla="*/ 2147483647 w 52"/>
                <a:gd name="T37" fmla="*/ 2147483647 h 54"/>
                <a:gd name="T38" fmla="*/ 2147483647 w 52"/>
                <a:gd name="T39" fmla="*/ 2147483647 h 54"/>
                <a:gd name="T40" fmla="*/ 2147483647 w 52"/>
                <a:gd name="T41" fmla="*/ 2147483647 h 54"/>
                <a:gd name="T42" fmla="*/ 2147483647 w 52"/>
                <a:gd name="T43" fmla="*/ 2147483647 h 54"/>
                <a:gd name="T44" fmla="*/ 2147483647 w 52"/>
                <a:gd name="T45" fmla="*/ 2147483647 h 54"/>
                <a:gd name="T46" fmla="*/ 2147483647 w 52"/>
                <a:gd name="T47" fmla="*/ 2147483647 h 54"/>
                <a:gd name="T48" fmla="*/ 2147483647 w 52"/>
                <a:gd name="T49" fmla="*/ 2147483647 h 54"/>
                <a:gd name="T50" fmla="*/ 2147483647 w 52"/>
                <a:gd name="T51" fmla="*/ 2147483647 h 54"/>
                <a:gd name="T52" fmla="*/ 2147483647 w 52"/>
                <a:gd name="T53" fmla="*/ 2147483647 h 54"/>
                <a:gd name="T54" fmla="*/ 2147483647 w 52"/>
                <a:gd name="T55" fmla="*/ 2147483647 h 54"/>
                <a:gd name="T56" fmla="*/ 2147483647 w 52"/>
                <a:gd name="T57" fmla="*/ 2147483647 h 54"/>
                <a:gd name="T58" fmla="*/ 2147483647 w 52"/>
                <a:gd name="T59" fmla="*/ 2147483647 h 54"/>
                <a:gd name="T60" fmla="*/ 2147483647 w 52"/>
                <a:gd name="T61" fmla="*/ 2147483647 h 54"/>
                <a:gd name="T62" fmla="*/ 2147483647 w 52"/>
                <a:gd name="T63" fmla="*/ 2147483647 h 54"/>
                <a:gd name="T64" fmla="*/ 2147483647 w 52"/>
                <a:gd name="T65" fmla="*/ 2147483647 h 54"/>
                <a:gd name="T66" fmla="*/ 2147483647 w 52"/>
                <a:gd name="T67" fmla="*/ 2147483647 h 54"/>
                <a:gd name="T68" fmla="*/ 2147483647 w 52"/>
                <a:gd name="T69" fmla="*/ 214748364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"/>
                <a:gd name="T106" fmla="*/ 0 h 54"/>
                <a:gd name="T107" fmla="*/ 52 w 5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" h="54">
                  <a:moveTo>
                    <a:pt x="26" y="54"/>
                  </a:moveTo>
                  <a:lnTo>
                    <a:pt x="26" y="54"/>
                  </a:lnTo>
                  <a:lnTo>
                    <a:pt x="36" y="52"/>
                  </a:lnTo>
                  <a:lnTo>
                    <a:pt x="46" y="46"/>
                  </a:lnTo>
                  <a:lnTo>
                    <a:pt x="50" y="38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6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close/>
                  <a:moveTo>
                    <a:pt x="26" y="50"/>
                  </a:moveTo>
                  <a:lnTo>
                    <a:pt x="26" y="50"/>
                  </a:lnTo>
                  <a:lnTo>
                    <a:pt x="18" y="48"/>
                  </a:lnTo>
                  <a:lnTo>
                    <a:pt x="10" y="42"/>
                  </a:lnTo>
                  <a:lnTo>
                    <a:pt x="6" y="36"/>
                  </a:lnTo>
                  <a:lnTo>
                    <a:pt x="4" y="26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8" y="6"/>
                  </a:lnTo>
                  <a:lnTo>
                    <a:pt x="26" y="4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8" y="18"/>
                  </a:lnTo>
                  <a:lnTo>
                    <a:pt x="48" y="26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8"/>
                  </a:lnTo>
                  <a:lnTo>
                    <a:pt x="26" y="50"/>
                  </a:lnTo>
                  <a:close/>
                  <a:moveTo>
                    <a:pt x="30" y="28"/>
                  </a:moveTo>
                  <a:lnTo>
                    <a:pt x="30" y="28"/>
                  </a:lnTo>
                  <a:lnTo>
                    <a:pt x="36" y="26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0" y="12"/>
                  </a:lnTo>
                  <a:lnTo>
                    <a:pt x="16" y="12"/>
                  </a:lnTo>
                  <a:lnTo>
                    <a:pt x="16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26" y="28"/>
                  </a:lnTo>
                  <a:lnTo>
                    <a:pt x="34" y="42"/>
                  </a:lnTo>
                  <a:lnTo>
                    <a:pt x="40" y="42"/>
                  </a:lnTo>
                  <a:lnTo>
                    <a:pt x="30" y="28"/>
                  </a:lnTo>
                  <a:close/>
                  <a:moveTo>
                    <a:pt x="20" y="24"/>
                  </a:moveTo>
                  <a:lnTo>
                    <a:pt x="20" y="16"/>
                  </a:lnTo>
                  <a:lnTo>
                    <a:pt x="28" y="16"/>
                  </a:lnTo>
                  <a:lnTo>
                    <a:pt x="34" y="18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2" y="24"/>
                  </a:lnTo>
                  <a:lnTo>
                    <a:pt x="26" y="24"/>
                  </a:lnTo>
                  <a:lnTo>
                    <a:pt x="20" y="24"/>
                  </a:lnTo>
                  <a:close/>
                </a:path>
              </a:pathLst>
            </a:custGeom>
            <a:solidFill>
              <a:schemeClr val="bg1"/>
            </a:solidFill>
            <a:ln w="349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charset="0"/>
                <a:buNone/>
                <a:defRPr/>
              </a:pPr>
              <a:endParaRPr lang="en-US"/>
            </a:p>
          </p:txBody>
        </p:sp>
      </p:grpSp>
      <p:pic>
        <p:nvPicPr>
          <p:cNvPr id="65" name="Picture 64" descr="BVLogo2010_STACKED_RGB_blue_white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10015" y="4832750"/>
            <a:ext cx="2323971" cy="908354"/>
          </a:xfrm>
          <a:prstGeom prst="rect">
            <a:avLst/>
          </a:prstGeom>
        </p:spPr>
      </p:pic>
      <p:sp>
        <p:nvSpPr>
          <p:cNvPr id="66" name="TextBox 65"/>
          <p:cNvSpPr txBox="1"/>
          <p:nvPr userDrawn="1"/>
        </p:nvSpPr>
        <p:spPr>
          <a:xfrm>
            <a:off x="3859249" y="5914778"/>
            <a:ext cx="142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 err="1" smtClean="0">
                <a:solidFill>
                  <a:schemeClr val="tx2"/>
                </a:solidFill>
              </a:rPr>
              <a:t>www.bv.com</a:t>
            </a:r>
            <a:endParaRPr lang="en-US" sz="1800" b="0" dirty="0">
              <a:solidFill>
                <a:schemeClr val="tx2"/>
              </a:solidFill>
            </a:endParaRPr>
          </a:p>
        </p:txBody>
      </p:sp>
      <p:pic>
        <p:nvPicPr>
          <p:cNvPr id="67" name="Picture 66" descr="Together transparen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38" y="2330572"/>
            <a:ext cx="7871113" cy="19933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ption Placeholder"/>
          <p:cNvSpPr>
            <a:spLocks noGrp="1"/>
          </p:cNvSpPr>
          <p:nvPr>
            <p:ph type="body" sz="quarter" idx="26" hasCustomPrompt="1"/>
          </p:nvPr>
        </p:nvSpPr>
        <p:spPr>
          <a:xfrm>
            <a:off x="520700" y="5180013"/>
            <a:ext cx="2352675" cy="439737"/>
          </a:xfrm>
          <a:prstGeom prst="rect">
            <a:avLst/>
          </a:prstGeom>
        </p:spPr>
        <p:txBody>
          <a:bodyPr lIns="0" tIns="91440" rIns="0" bIns="0"/>
          <a:lstStyle>
            <a:lvl1pPr algn="r">
              <a:buNone/>
              <a:defRPr lang="en-US" sz="1000" b="0" kern="0" baseline="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Caption</a:t>
            </a:r>
            <a:endParaRPr lang="en-US" dirty="0"/>
          </a:p>
        </p:txBody>
      </p:sp>
      <p:sp>
        <p:nvSpPr>
          <p:cNvPr id="7" name="Picture Placeholder"/>
          <p:cNvSpPr>
            <a:spLocks noGrp="1" noChangeAspect="1"/>
          </p:cNvSpPr>
          <p:nvPr>
            <p:ph type="pic" idx="12"/>
          </p:nvPr>
        </p:nvSpPr>
        <p:spPr>
          <a:xfrm>
            <a:off x="536575" y="804863"/>
            <a:ext cx="2336800" cy="437515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8" name="Take Away Placeholder"/>
          <p:cNvSpPr>
            <a:spLocks noGrp="1"/>
          </p:cNvSpPr>
          <p:nvPr>
            <p:ph type="body" sz="quarter" idx="20"/>
          </p:nvPr>
        </p:nvSpPr>
        <p:spPr>
          <a:xfrm>
            <a:off x="1168400" y="6162675"/>
            <a:ext cx="6267449" cy="549275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  <p:sp>
        <p:nvSpPr>
          <p:cNvPr id="16" name="Text Placeholder"/>
          <p:cNvSpPr>
            <a:spLocks noGrp="1"/>
          </p:cNvSpPr>
          <p:nvPr>
            <p:ph type="body" sz="quarter" idx="17"/>
          </p:nvPr>
        </p:nvSpPr>
        <p:spPr>
          <a:xfrm>
            <a:off x="3225799" y="1962150"/>
            <a:ext cx="5368926" cy="36576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defTabSz="914400" eaLnBrk="0" hangingPunct="0">
              <a:lnSpc>
                <a:spcPct val="90000"/>
              </a:lnSpc>
              <a:spcBef>
                <a:spcPts val="1200"/>
              </a:spcBef>
              <a:buFontTx/>
              <a:buChar char="•"/>
              <a:defRPr lang="en-US" b="1" kern="0" baseline="0">
                <a:solidFill>
                  <a:schemeClr val="accent3"/>
                </a:solidFill>
                <a:latin typeface="Calibri" pitchFamily="34" charset="0"/>
              </a:defRPr>
            </a:lvl1pPr>
            <a:lvl2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2pPr>
            <a:lvl3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3pPr>
            <a:lvl4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4pPr>
            <a:lvl5pPr defTabSz="914400" eaLnBrk="0" hangingPunct="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Tx/>
              <a:buChar char="•"/>
              <a:defRPr lang="en-US" sz="2200" b="0" kern="0" baseline="0">
                <a:solidFill>
                  <a:schemeClr val="accent3"/>
                </a:solidFill>
                <a:latin typeface="Calibri" pitchFamily="34" charset="0"/>
              </a:defRPr>
            </a:lvl5pPr>
          </a:lstStyle>
          <a:p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3225799" y="800100"/>
            <a:ext cx="5368926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no more than 2 lines</a:t>
            </a:r>
            <a:endParaRPr lang="en-US" dirty="0"/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3DCB7-4535-4C0F-BDD6-C6F78ECBB0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1 -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6" name="Take Away Placeholder"/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6162675"/>
            <a:ext cx="6267450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optional take away point</a:t>
            </a:r>
            <a:br>
              <a:rPr lang="en-US" dirty="0" smtClean="0"/>
            </a:br>
            <a:r>
              <a:rPr lang="en-US" dirty="0" smtClean="0"/>
              <a:t>Edit to be 2 lines max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idx="11"/>
          </p:nvPr>
        </p:nvSpPr>
        <p:spPr>
          <a:xfrm>
            <a:off x="1168400" y="1943100"/>
            <a:ext cx="6864349" cy="37607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spcBef>
                <a:spcPts val="1200"/>
              </a:spcBef>
              <a:buClr>
                <a:schemeClr val="accent4"/>
              </a:buClr>
              <a:buNone/>
              <a:defRPr b="1" baseline="0">
                <a:solidFill>
                  <a:schemeClr val="accent3"/>
                </a:solidFill>
                <a:latin typeface="+mj-lt"/>
              </a:defRPr>
            </a:lvl1pPr>
            <a:lvl2pPr marL="4619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100" b="0">
                <a:solidFill>
                  <a:schemeClr val="accent5"/>
                </a:solidFill>
              </a:defRPr>
            </a:lvl2pPr>
            <a:lvl3pPr marL="682625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3pPr>
            <a:lvl4pPr marL="914400" indent="-227013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4pPr>
            <a:lvl5pPr marL="1147763" indent="-2286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defRPr sz="2000" b="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1157289" y="800100"/>
            <a:ext cx="687546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6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46059-2E7D-44A0-B918-3C6872AC8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de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20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lang="en-US" sz="2200" b="1" cap="none" baseline="0" dirty="0" smtClean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5596"/>
              </a:buClr>
              <a:buFontTx/>
              <a:buNone/>
            </a:pPr>
            <a:r>
              <a:rPr lang="en-US" dirty="0" smtClean="0"/>
              <a:t>Edit to be 2 lines max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701146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1157288" y="1944899"/>
            <a:ext cx="3331604" cy="3657600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1pPr>
            <a:lvl2pPr marL="4619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2pPr>
            <a:lvl3pPr marL="682625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3pPr>
            <a:lvl4pPr marL="914400" marR="0" indent="-2270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4pPr>
            <a:lvl5pPr marL="1147763" marR="0" indent="-22860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Tx/>
              <a:buFontTx/>
              <a:buChar char="•"/>
              <a:tabLst/>
              <a:defRPr kumimoji="0" lang="en-US" sz="2200" b="0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>
            <a:noAutofit/>
          </a:bodyPr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9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2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AC2927-35DA-4BC1-82B0-81F7C7F6B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157288" y="800100"/>
            <a:ext cx="7529512" cy="1143000"/>
          </a:xfrm>
          <a:prstGeom prst="rect">
            <a:avLst/>
          </a:prstGeom>
        </p:spPr>
        <p:txBody>
          <a:bodyPr lIns="0" tIns="0" rIns="0" bIns="91440"/>
          <a:lstStyle>
            <a:lvl1pPr algn="l">
              <a:lnSpc>
                <a:spcPct val="70000"/>
              </a:lnSpc>
              <a:defRPr lang="en-US" sz="3200" b="1" cap="all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no more than 2 lines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7" name="Take Away Placeholder"/>
          <p:cNvSpPr>
            <a:spLocks noGrp="1"/>
          </p:cNvSpPr>
          <p:nvPr>
            <p:ph type="body" sz="quarter" idx="19"/>
          </p:nvPr>
        </p:nvSpPr>
        <p:spPr>
          <a:xfrm>
            <a:off x="1157288" y="6162675"/>
            <a:ext cx="6278561" cy="54927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200" cap="none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Edit to be 2 lines max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de Bar Placeholder"/>
          <p:cNvSpPr>
            <a:spLocks noGrp="1"/>
          </p:cNvSpPr>
          <p:nvPr>
            <p:ph type="body" sz="quarter" idx="22" hasCustomPrompt="1"/>
          </p:nvPr>
        </p:nvSpPr>
        <p:spPr bwMode="white">
          <a:xfrm rot="16200000">
            <a:off x="-2372518" y="3353594"/>
            <a:ext cx="5202240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70000"/>
              </a:lnSpc>
              <a:spcBef>
                <a:spcPts val="0"/>
              </a:spcBef>
              <a:buNone/>
              <a:defRPr lang="en-US" sz="1300" b="1" kern="0" cap="all" spc="200" normalizeH="0" baseline="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optional section heading</a:t>
            </a:r>
            <a:endParaRPr lang="en-US" dirty="0"/>
          </a:p>
        </p:txBody>
      </p:sp>
      <p:sp>
        <p:nvSpPr>
          <p:cNvPr id="17" name="Date Placeholder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Slide Number Placeholder"/>
          <p:cNvSpPr>
            <a:spLocks noGrp="1"/>
          </p:cNvSpPr>
          <p:nvPr>
            <p:ph type="sldNum" sz="quarter" idx="24"/>
          </p:nvPr>
        </p:nvSpPr>
        <p:spPr>
          <a:xfrm>
            <a:off x="8613646" y="6163056"/>
            <a:ext cx="530352" cy="694944"/>
          </a:xfrm>
          <a:prstGeom prst="rect">
            <a:avLst/>
          </a:prstGeom>
          <a:noFill/>
        </p:spPr>
        <p:txBody>
          <a:bodyPr/>
          <a:lstStyle/>
          <a:p>
            <a:fld id="{D25F9B0D-2AE8-49A9-99BF-CBD7698FC8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Logo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invGray">
          <a:xfrm>
            <a:off x="6429940" y="6248400"/>
            <a:ext cx="220390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lue Rectangle"/>
          <p:cNvSpPr>
            <a:spLocks noChangeArrowheads="1"/>
          </p:cNvSpPr>
          <p:nvPr/>
        </p:nvSpPr>
        <p:spPr bwMode="white">
          <a:xfrm>
            <a:off x="0" y="3648456"/>
            <a:ext cx="457200" cy="23590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5" name="White Rectangle"/>
          <p:cNvSpPr>
            <a:spLocks noChangeArrowheads="1"/>
          </p:cNvSpPr>
          <p:nvPr/>
        </p:nvSpPr>
        <p:spPr bwMode="white">
          <a:xfrm>
            <a:off x="558800" y="3657600"/>
            <a:ext cx="8585200" cy="2359025"/>
          </a:xfrm>
          <a:prstGeom prst="rect">
            <a:avLst/>
          </a:prstGeom>
          <a:solidFill>
            <a:sysClr val="window" lastClr="FFFFFF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2053" name="Title Placeholder"/>
          <p:cNvSpPr>
            <a:spLocks noGrp="1"/>
          </p:cNvSpPr>
          <p:nvPr>
            <p:ph type="title"/>
          </p:nvPr>
        </p:nvSpPr>
        <p:spPr bwMode="auto">
          <a:xfrm>
            <a:off x="1287463" y="3965575"/>
            <a:ext cx="662463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2"/>
          </p:nvPr>
        </p:nvSpPr>
        <p:spPr>
          <a:xfrm rot="16200000">
            <a:off x="-950912" y="4601442"/>
            <a:ext cx="2359025" cy="4572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buFont typeface="Arial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26 March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</p:sldLayoutIdLst>
  <p:hf hdr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 b="1" kern="1200" cap="all" baseline="0">
          <a:solidFill>
            <a:srgbClr val="00559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5596"/>
          </a:solidFill>
          <a:latin typeface="Calibri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5596"/>
          </a:solidFill>
          <a:latin typeface="Calibri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5596"/>
          </a:solidFill>
          <a:latin typeface="Calibri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559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420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814A7-6EEF-4E2B-82FD-5338C0AF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Logo" descr="BVLogo2010_HORIZONTAL_W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6800" b="1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352" name="Sidebar"/>
          <p:cNvSpPr>
            <a:spLocks noChangeArrowheads="1"/>
          </p:cNvSpPr>
          <p:nvPr/>
        </p:nvSpPr>
        <p:spPr bwMode="black">
          <a:xfrm>
            <a:off x="0" y="0"/>
            <a:ext cx="457200" cy="6858000"/>
          </a:xfrm>
          <a:prstGeom prst="rect">
            <a:avLst/>
          </a:prstGeom>
          <a:solidFill>
            <a:schemeClr val="tx2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itle Placeholder"/>
          <p:cNvSpPr>
            <a:spLocks noGrp="1"/>
          </p:cNvSpPr>
          <p:nvPr>
            <p:ph type="title"/>
          </p:nvPr>
        </p:nvSpPr>
        <p:spPr>
          <a:xfrm>
            <a:off x="1157288" y="815975"/>
            <a:ext cx="7529512" cy="1143000"/>
          </a:xfrm>
          <a:prstGeom prst="rect">
            <a:avLst/>
          </a:prstGeom>
        </p:spPr>
        <p:txBody>
          <a:bodyPr vert="horz" lIns="0" tIns="0" rIns="0" bIns="9144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157289" y="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9" name="Date Placeholder"/>
          <p:cNvSpPr>
            <a:spLocks noGrp="1"/>
          </p:cNvSpPr>
          <p:nvPr>
            <p:ph type="dt" sz="half" idx="2"/>
          </p:nvPr>
        </p:nvSpPr>
        <p:spPr>
          <a:xfrm>
            <a:off x="8015287" y="0"/>
            <a:ext cx="1128711" cy="365125"/>
          </a:xfrm>
          <a:prstGeom prst="rect">
            <a:avLst/>
          </a:prstGeom>
        </p:spPr>
        <p:txBody>
          <a:bodyPr vert="horz" lIns="45720" tIns="45720" rIns="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1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A30038-3E6C-4A22-9BAD-A0B61E9DDF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" name="Logo" descr="BVLogo2010_HORIZONTAL_W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9" r:id="rId5"/>
    <p:sldLayoutId id="2147484220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0" lang="en-US" sz="3200" b="1" i="0" u="none" strike="noStrike" kern="0" cap="all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j-lt"/>
          <a:ea typeface="+mn-ea"/>
          <a:cs typeface="+mn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420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814A7-6EEF-4E2B-82FD-5338C0AF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Logo" descr="BVLogo2010_HORIZONTAL_W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6800" b="1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352" name="Sidebar"/>
          <p:cNvSpPr>
            <a:spLocks noChangeArrowheads="1"/>
          </p:cNvSpPr>
          <p:nvPr/>
        </p:nvSpPr>
        <p:spPr bwMode="black"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itle Placeholder"/>
          <p:cNvSpPr>
            <a:spLocks noGrp="1"/>
          </p:cNvSpPr>
          <p:nvPr>
            <p:ph type="title"/>
          </p:nvPr>
        </p:nvSpPr>
        <p:spPr>
          <a:xfrm>
            <a:off x="1157288" y="815975"/>
            <a:ext cx="7529512" cy="1143000"/>
          </a:xfrm>
          <a:prstGeom prst="rect">
            <a:avLst/>
          </a:prstGeom>
        </p:spPr>
        <p:txBody>
          <a:bodyPr vert="horz" lIns="0" tIns="0" rIns="0" bIns="9144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157289" y="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9" name="Date Placeholder"/>
          <p:cNvSpPr>
            <a:spLocks noGrp="1"/>
          </p:cNvSpPr>
          <p:nvPr>
            <p:ph type="dt" sz="half" idx="2"/>
          </p:nvPr>
        </p:nvSpPr>
        <p:spPr>
          <a:xfrm>
            <a:off x="8015287" y="0"/>
            <a:ext cx="1128711" cy="365125"/>
          </a:xfrm>
          <a:prstGeom prst="rect">
            <a:avLst/>
          </a:prstGeom>
        </p:spPr>
        <p:txBody>
          <a:bodyPr vert="horz" lIns="45720" tIns="45720" rIns="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1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A30038-3E6C-4A22-9BAD-A0B61E9DDF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" name="Logo" descr="BVLogo2010_HORIZONTAL_W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8" r:id="rId2"/>
    <p:sldLayoutId id="2147484105" r:id="rId3"/>
    <p:sldLayoutId id="2147484106" r:id="rId4"/>
    <p:sldLayoutId id="2147484175" r:id="rId5"/>
    <p:sldLayoutId id="2147484176" r:id="rId6"/>
    <p:sldLayoutId id="2147484223" r:id="rId7"/>
    <p:sldLayoutId id="2147484224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0" lang="en-US" sz="3200" b="1" i="0" u="none" strike="noStrike" kern="0" cap="all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j-lt"/>
          <a:ea typeface="+mn-ea"/>
          <a:cs typeface="+mn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96A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420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814A7-6EEF-4E2B-82FD-5338C0AF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Logo" descr="BVLogo2010_HORIZONTAL_W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6800" b="1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352" name="Sidebar"/>
          <p:cNvSpPr>
            <a:spLocks noChangeArrowheads="1"/>
          </p:cNvSpPr>
          <p:nvPr/>
        </p:nvSpPr>
        <p:spPr bwMode="black">
          <a:xfrm>
            <a:off x="0" y="0"/>
            <a:ext cx="457200" cy="6858000"/>
          </a:xfrm>
          <a:prstGeom prst="rect">
            <a:avLst/>
          </a:prstGeom>
          <a:solidFill>
            <a:schemeClr val="accent2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itle Placeholder"/>
          <p:cNvSpPr>
            <a:spLocks noGrp="1"/>
          </p:cNvSpPr>
          <p:nvPr>
            <p:ph type="title"/>
          </p:nvPr>
        </p:nvSpPr>
        <p:spPr>
          <a:xfrm>
            <a:off x="1157288" y="815975"/>
            <a:ext cx="7529512" cy="1143000"/>
          </a:xfrm>
          <a:prstGeom prst="rect">
            <a:avLst/>
          </a:prstGeom>
        </p:spPr>
        <p:txBody>
          <a:bodyPr vert="horz" lIns="0" tIns="0" rIns="0" bIns="9144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157289" y="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9" name="Date Placeholder"/>
          <p:cNvSpPr>
            <a:spLocks noGrp="1"/>
          </p:cNvSpPr>
          <p:nvPr>
            <p:ph type="dt" sz="half" idx="2"/>
          </p:nvPr>
        </p:nvSpPr>
        <p:spPr>
          <a:xfrm>
            <a:off x="8015287" y="0"/>
            <a:ext cx="1128711" cy="365125"/>
          </a:xfrm>
          <a:prstGeom prst="rect">
            <a:avLst/>
          </a:prstGeom>
        </p:spPr>
        <p:txBody>
          <a:bodyPr vert="horz" lIns="45720" tIns="45720" rIns="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1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A30038-3E6C-4A22-9BAD-A0B61E9DDF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" name="Logo" descr="BVLogo2010_HORIZONTAL_W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2" r:id="rId5"/>
    <p:sldLayoutId id="2147484193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0" lang="en-US" sz="3200" b="1" i="0" u="none" strike="noStrike" kern="0" cap="all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j-lt"/>
          <a:ea typeface="+mn-ea"/>
          <a:cs typeface="+mn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420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814A7-6EEF-4E2B-82FD-5338C0AF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Logo" descr="BVLogo2010_HORIZONTAL_W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6800" b="1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352" name="Sidebar"/>
          <p:cNvSpPr>
            <a:spLocks noChangeArrowheads="1"/>
          </p:cNvSpPr>
          <p:nvPr/>
        </p:nvSpPr>
        <p:spPr bwMode="black">
          <a:xfrm>
            <a:off x="0" y="0"/>
            <a:ext cx="457200" cy="6858000"/>
          </a:xfrm>
          <a:prstGeom prst="rect">
            <a:avLst/>
          </a:prstGeom>
          <a:solidFill>
            <a:schemeClr val="accent3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itle Placeholder"/>
          <p:cNvSpPr>
            <a:spLocks noGrp="1"/>
          </p:cNvSpPr>
          <p:nvPr>
            <p:ph type="title"/>
          </p:nvPr>
        </p:nvSpPr>
        <p:spPr>
          <a:xfrm>
            <a:off x="1157288" y="815975"/>
            <a:ext cx="7529512" cy="1143000"/>
          </a:xfrm>
          <a:prstGeom prst="rect">
            <a:avLst/>
          </a:prstGeom>
        </p:spPr>
        <p:txBody>
          <a:bodyPr vert="horz" lIns="0" tIns="0" rIns="0" bIns="9144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157289" y="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9" name="Date Placeholder"/>
          <p:cNvSpPr>
            <a:spLocks noGrp="1"/>
          </p:cNvSpPr>
          <p:nvPr>
            <p:ph type="dt" sz="half" idx="2"/>
          </p:nvPr>
        </p:nvSpPr>
        <p:spPr>
          <a:xfrm>
            <a:off x="8015287" y="0"/>
            <a:ext cx="1128711" cy="365125"/>
          </a:xfrm>
          <a:prstGeom prst="rect">
            <a:avLst/>
          </a:prstGeom>
        </p:spPr>
        <p:txBody>
          <a:bodyPr vert="horz" lIns="45720" tIns="45720" rIns="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1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A30038-3E6C-4A22-9BAD-A0B61E9DDF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" name="Logo" descr="BVLogo2010_HORIZONTAL_W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200" r:id="rId5"/>
    <p:sldLayoutId id="2147484201" r:id="rId6"/>
    <p:sldLayoutId id="214748422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0" lang="en-US" sz="3200" b="1" i="0" u="none" strike="noStrike" kern="0" cap="all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j-lt"/>
          <a:ea typeface="+mn-ea"/>
          <a:cs typeface="+mn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0420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0814A7-6EEF-4E2B-82FD-5338C0AF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Logo" descr="BVLogo2010_HORIZONTAL_W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6800" b="1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 Rectangle 2"/>
          <p:cNvSpPr txBox="1">
            <a:spLocks/>
          </p:cNvSpPr>
          <p:nvPr/>
        </p:nvSpPr>
        <p:spPr bwMode="black">
          <a:xfrm>
            <a:off x="8613508" y="6162675"/>
            <a:ext cx="530492" cy="69494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352" name="Sidebar"/>
          <p:cNvSpPr>
            <a:spLocks noChangeArrowheads="1"/>
          </p:cNvSpPr>
          <p:nvPr/>
        </p:nvSpPr>
        <p:spPr bwMode="black">
          <a:xfrm>
            <a:off x="0" y="0"/>
            <a:ext cx="457200" cy="6858000"/>
          </a:xfrm>
          <a:prstGeom prst="rect">
            <a:avLst/>
          </a:prstGeom>
          <a:solidFill>
            <a:schemeClr val="accent4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1" name="Title Placeholder"/>
          <p:cNvSpPr>
            <a:spLocks noGrp="1"/>
          </p:cNvSpPr>
          <p:nvPr>
            <p:ph type="title"/>
          </p:nvPr>
        </p:nvSpPr>
        <p:spPr>
          <a:xfrm>
            <a:off x="1157288" y="815975"/>
            <a:ext cx="7529512" cy="1143000"/>
          </a:xfrm>
          <a:prstGeom prst="rect">
            <a:avLst/>
          </a:prstGeom>
        </p:spPr>
        <p:txBody>
          <a:bodyPr vert="horz" lIns="0" tIns="0" rIns="0" bIns="9144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157289" y="0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PowerPoint Sample</a:t>
            </a:r>
            <a:endParaRPr lang="en-US" dirty="0"/>
          </a:p>
        </p:txBody>
      </p:sp>
      <p:sp>
        <p:nvSpPr>
          <p:cNvPr id="19" name="Date Placeholder"/>
          <p:cNvSpPr>
            <a:spLocks noGrp="1"/>
          </p:cNvSpPr>
          <p:nvPr>
            <p:ph type="dt" sz="half" idx="2"/>
          </p:nvPr>
        </p:nvSpPr>
        <p:spPr>
          <a:xfrm>
            <a:off x="8015287" y="0"/>
            <a:ext cx="1128711" cy="365125"/>
          </a:xfrm>
          <a:prstGeom prst="rect">
            <a:avLst/>
          </a:prstGeom>
        </p:spPr>
        <p:txBody>
          <a:bodyPr vert="horz" lIns="45720" tIns="45720" rIns="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26 March 2013</a:t>
            </a:r>
            <a:endParaRPr lang="en-US" dirty="0"/>
          </a:p>
        </p:txBody>
      </p:sp>
      <p:sp>
        <p:nvSpPr>
          <p:cNvPr id="18" name="Blue Rectangle 1"/>
          <p:cNvSpPr>
            <a:spLocks noChangeArrowheads="1"/>
          </p:cNvSpPr>
          <p:nvPr/>
        </p:nvSpPr>
        <p:spPr bwMode="black">
          <a:xfrm>
            <a:off x="7862888" y="6162675"/>
            <a:ext cx="731520" cy="695325"/>
          </a:xfrm>
          <a:prstGeom prst="rect">
            <a:avLst/>
          </a:prstGeom>
          <a:solidFill>
            <a:srgbClr val="005596"/>
          </a:solidFill>
          <a:ln w="285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1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8613508" y="6163056"/>
            <a:ext cx="530492" cy="694944"/>
          </a:xfrm>
          <a:prstGeom prst="rect">
            <a:avLst/>
          </a:prstGeom>
          <a:noFill/>
        </p:spPr>
        <p:txBody>
          <a:bodyPr lIns="0" tIns="0" rIns="0" bIns="0" anchor="ctr" anchorCtr="0">
            <a:noAutofit/>
          </a:bodyPr>
          <a:lstStyle>
            <a:lvl1pPr algn="ctr"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A30038-3E6C-4A22-9BAD-A0B61E9DDF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" name="Logo" descr="BVLogo2010_HORIZONTAL_W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15290" y="6313489"/>
            <a:ext cx="485918" cy="393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8" r:id="rId5"/>
    <p:sldLayoutId id="2147484209" r:id="rId6"/>
    <p:sldLayoutId id="2147484222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0" lang="en-US" sz="3200" b="1" i="0" u="none" strike="noStrike" kern="0" cap="all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j-lt"/>
          <a:ea typeface="+mn-ea"/>
          <a:cs typeface="+mn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2pPr>
      <a:lvl3pPr marL="914400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3pPr>
      <a:lvl4pPr marL="1255713" indent="-227013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40000"/>
        </a:spcBef>
        <a:spcAft>
          <a:spcPct val="0"/>
        </a:spcAft>
        <a:buClr>
          <a:srgbClr val="005596"/>
        </a:buClr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Senior </a:t>
            </a:r>
            <a:r>
              <a:rPr lang="en-US" dirty="0" err="1" smtClean="0"/>
              <a:t>Scada</a:t>
            </a:r>
            <a:r>
              <a:rPr lang="en-US" dirty="0" smtClean="0"/>
              <a:t>/</a:t>
            </a:r>
            <a:r>
              <a:rPr lang="en-US" dirty="0" err="1" smtClean="0"/>
              <a:t>ems</a:t>
            </a:r>
            <a:r>
              <a:rPr lang="en-US" dirty="0" smtClean="0"/>
              <a:t>/</a:t>
            </a:r>
            <a:r>
              <a:rPr lang="en-US" dirty="0" err="1" smtClean="0"/>
              <a:t>dms</a:t>
            </a:r>
            <a:r>
              <a:rPr lang="en-US" dirty="0" smtClean="0"/>
              <a:t> engineer</a:t>
            </a:r>
          </a:p>
          <a:p>
            <a:r>
              <a:rPr lang="en-US" dirty="0" smtClean="0"/>
              <a:t>telecom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Jon Wirtz</a:t>
            </a:r>
            <a:endParaRPr lang="en-US" dirty="0"/>
          </a:p>
        </p:txBody>
      </p:sp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1287463" y="3965575"/>
            <a:ext cx="7856537" cy="868363"/>
          </a:xfrm>
        </p:spPr>
        <p:txBody>
          <a:bodyPr/>
          <a:lstStyle/>
          <a:p>
            <a:r>
              <a:rPr lang="en-US" dirty="0"/>
              <a:t>2015 CIGRE USNC GOTF Symposium </a:t>
            </a:r>
            <a:br>
              <a:rPr lang="en-US" dirty="0"/>
            </a:br>
            <a:r>
              <a:rPr lang="en-US" dirty="0"/>
              <a:t>IT </a:t>
            </a:r>
            <a:r>
              <a:rPr lang="en-US" dirty="0" smtClean="0"/>
              <a:t>&amp; OT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Executives Needed Issues Resolved</a:t>
            </a:r>
          </a:p>
          <a:p>
            <a:pPr lvl="0"/>
            <a:r>
              <a:rPr lang="en-US" dirty="0" smtClean="0"/>
              <a:t>Chose Various Paths Forward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Leave Structure </a:t>
            </a:r>
            <a:r>
              <a:rPr lang="en-US" dirty="0" smtClean="0"/>
              <a:t> Basically The Same</a:t>
            </a:r>
          </a:p>
          <a:p>
            <a:pPr marL="0" lvl="0" indent="0">
              <a:buNone/>
            </a:pPr>
            <a:r>
              <a:rPr lang="en-US" dirty="0" smtClean="0"/>
              <a:t> - </a:t>
            </a:r>
            <a:r>
              <a:rPr lang="en-US" dirty="0"/>
              <a:t>Formed Separate IT &amp; OT Departments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OT merged Into IT With IT Assuming Overall OT Responsibility</a:t>
            </a:r>
          </a:p>
          <a:p>
            <a:pPr marL="0" lvl="0" indent="0">
              <a:buNone/>
            </a:pPr>
            <a:r>
              <a:rPr lang="en-US" dirty="0"/>
              <a:t> - </a:t>
            </a:r>
            <a:r>
              <a:rPr lang="en-US" dirty="0" smtClean="0"/>
              <a:t>Latter Structure Was Most Common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It &amp; OT controversy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Brute Force Merging IT OT Not Advised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Increased Employee Stress &amp; Confusion</a:t>
            </a:r>
          </a:p>
          <a:p>
            <a:pPr marL="0" lvl="0" indent="0">
              <a:buNone/>
            </a:pPr>
            <a:r>
              <a:rPr lang="en-US" dirty="0" smtClean="0"/>
              <a:t> - Increased Employee Disillusionment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Decreased Employee Performance</a:t>
            </a:r>
          </a:p>
          <a:p>
            <a:pPr marL="0" lvl="0" indent="0">
              <a:buNone/>
            </a:pPr>
            <a:r>
              <a:rPr lang="en-US" dirty="0"/>
              <a:t> - </a:t>
            </a:r>
            <a:r>
              <a:rPr lang="en-US" dirty="0" smtClean="0"/>
              <a:t>Technology Efficiencies Not Gained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ALL IT OT Convergence Benefits Not Realized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road to convergence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The Best Way Forward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Need Everyone’s Buy In</a:t>
            </a:r>
          </a:p>
          <a:p>
            <a:pPr marL="0" lvl="0" indent="0">
              <a:buNone/>
            </a:pPr>
            <a:r>
              <a:rPr lang="en-US" dirty="0" smtClean="0"/>
              <a:t> - Use IT &amp; OT Team Members To Develop Plan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Educate IT &amp; OT Team Members About Current Responsibilities (Spend Lots of Time Here)</a:t>
            </a:r>
          </a:p>
          <a:p>
            <a:pPr marL="0" lvl="0" indent="0">
              <a:buNone/>
            </a:pPr>
            <a:r>
              <a:rPr lang="en-US" dirty="0"/>
              <a:t> - </a:t>
            </a:r>
            <a:r>
              <a:rPr lang="en-US" dirty="0" smtClean="0"/>
              <a:t>Provide Examples of Benefits From IT &amp; OT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Have Integration Project For IT &amp; OT To Work On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Use 3</a:t>
            </a:r>
            <a:r>
              <a:rPr lang="en-US" baseline="30000" dirty="0" smtClean="0"/>
              <a:t>rd</a:t>
            </a:r>
            <a:r>
              <a:rPr lang="en-US" dirty="0" smtClean="0"/>
              <a:t> Party To Arbitrate Issues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road to convergence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For the Individuals</a:t>
            </a:r>
          </a:p>
          <a:p>
            <a:pPr marL="0" indent="0">
              <a:buNone/>
            </a:pPr>
            <a:r>
              <a:rPr lang="en-US" dirty="0" smtClean="0"/>
              <a:t> - IT </a:t>
            </a:r>
            <a:r>
              <a:rPr lang="en-US" dirty="0"/>
              <a:t>and OT staff become a team instead of adversaries</a:t>
            </a:r>
          </a:p>
          <a:p>
            <a:pPr marL="0" lvl="0" indent="0">
              <a:buNone/>
            </a:pPr>
            <a:r>
              <a:rPr lang="en-US" dirty="0" smtClean="0"/>
              <a:t> - IT </a:t>
            </a:r>
            <a:r>
              <a:rPr lang="en-US" dirty="0"/>
              <a:t>and OT staff gain knowledge and </a:t>
            </a:r>
            <a:r>
              <a:rPr lang="en-US" dirty="0" smtClean="0"/>
              <a:t>experience to </a:t>
            </a:r>
            <a:r>
              <a:rPr lang="en-US" dirty="0"/>
              <a:t>add to their resumes</a:t>
            </a:r>
          </a:p>
          <a:p>
            <a:pPr marL="0" lvl="0" indent="0">
              <a:buNone/>
            </a:pPr>
            <a:r>
              <a:rPr lang="en-US" dirty="0" smtClean="0"/>
              <a:t> - IT </a:t>
            </a:r>
            <a:r>
              <a:rPr lang="en-US" dirty="0"/>
              <a:t>and OT staff feel more empowered </a:t>
            </a:r>
          </a:p>
          <a:p>
            <a:pPr marL="0" indent="0">
              <a:buNone/>
            </a:pPr>
            <a:r>
              <a:rPr lang="en-US" dirty="0" smtClean="0"/>
              <a:t> - IT </a:t>
            </a:r>
            <a:r>
              <a:rPr lang="en-US" dirty="0"/>
              <a:t>and OT staff feel they are vital part of company success</a:t>
            </a:r>
            <a:endParaRPr lang="en-US" dirty="0" smtClean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road to convergence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For </a:t>
            </a:r>
            <a:r>
              <a:rPr lang="en-US" dirty="0" smtClean="0"/>
              <a:t>The Company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- Business </a:t>
            </a:r>
            <a:r>
              <a:rPr lang="en-US" dirty="0"/>
              <a:t>decisions based upon Real Time operations</a:t>
            </a:r>
          </a:p>
          <a:p>
            <a:pPr marL="0" lvl="0" indent="0">
              <a:buNone/>
            </a:pPr>
            <a:r>
              <a:rPr lang="en-US" dirty="0" smtClean="0"/>
              <a:t> - Operational </a:t>
            </a:r>
            <a:r>
              <a:rPr lang="en-US" dirty="0"/>
              <a:t>Efficiency</a:t>
            </a:r>
          </a:p>
          <a:p>
            <a:pPr marL="0" lvl="0" indent="0">
              <a:buNone/>
            </a:pPr>
            <a:r>
              <a:rPr lang="en-US" dirty="0" smtClean="0"/>
              <a:t> - Reduced </a:t>
            </a:r>
            <a:r>
              <a:rPr lang="en-US" dirty="0"/>
              <a:t>Costs</a:t>
            </a:r>
          </a:p>
          <a:p>
            <a:pPr marL="0" lvl="0" indent="0">
              <a:buNone/>
            </a:pPr>
            <a:r>
              <a:rPr lang="en-US" dirty="0" smtClean="0"/>
              <a:t> - Improved </a:t>
            </a:r>
            <a:r>
              <a:rPr lang="en-US" dirty="0"/>
              <a:t>Environmental Friendliness</a:t>
            </a:r>
          </a:p>
          <a:p>
            <a:pPr marL="0" lvl="0" indent="0">
              <a:buNone/>
            </a:pPr>
            <a:r>
              <a:rPr lang="en-US" dirty="0" smtClean="0"/>
              <a:t> - Improved </a:t>
            </a:r>
            <a:r>
              <a:rPr lang="en-US" dirty="0"/>
              <a:t>Reliability</a:t>
            </a:r>
          </a:p>
          <a:p>
            <a:pPr marL="0" lvl="0" indent="0">
              <a:buNone/>
            </a:pPr>
            <a:r>
              <a:rPr lang="en-US" dirty="0" smtClean="0"/>
              <a:t> - Improved </a:t>
            </a:r>
            <a:r>
              <a:rPr lang="en-US" dirty="0"/>
              <a:t>Electric Asset Health</a:t>
            </a:r>
          </a:p>
          <a:p>
            <a:pPr marL="0" lvl="0" indent="0">
              <a:buNone/>
            </a:pPr>
            <a:r>
              <a:rPr lang="en-US" dirty="0" smtClean="0"/>
              <a:t> - Improved </a:t>
            </a:r>
            <a:r>
              <a:rPr lang="en-US" dirty="0"/>
              <a:t>Customer Service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road to convergence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r>
              <a:rPr lang="en-US" dirty="0" smtClean="0"/>
              <a:t>Utilities Must Continue to Expand Smart Grid</a:t>
            </a:r>
          </a:p>
          <a:p>
            <a:r>
              <a:rPr lang="en-US" dirty="0" smtClean="0"/>
              <a:t>Requires New Technologies</a:t>
            </a:r>
          </a:p>
          <a:p>
            <a:r>
              <a:rPr lang="en-US" dirty="0" smtClean="0"/>
              <a:t>Requires IT &amp; OT Integration</a:t>
            </a:r>
          </a:p>
          <a:p>
            <a:r>
              <a:rPr lang="en-US" dirty="0" smtClean="0"/>
              <a:t>Individuals Made IT/OT Successful Before</a:t>
            </a:r>
          </a:p>
          <a:p>
            <a:r>
              <a:rPr lang="en-US" dirty="0" smtClean="0"/>
              <a:t>Individuals Make IT &amp; OT Successful For The Future</a:t>
            </a:r>
          </a:p>
          <a:p>
            <a:r>
              <a:rPr lang="en-US" dirty="0" smtClean="0"/>
              <a:t>Smart Grid Requires Smart People Making Smart Decisions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Summary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ctr">
              <a:buNone/>
            </a:pPr>
            <a:r>
              <a:rPr lang="en-US" sz="9600" dirty="0" smtClean="0"/>
              <a:t>QUESTIONS?</a:t>
            </a:r>
            <a:endParaRPr lang="en-US" sz="9600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68400" y="228600"/>
            <a:ext cx="7391979" cy="2574964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68400" y="1531620"/>
            <a:ext cx="5558713" cy="4411980"/>
          </a:xfrm>
        </p:spPr>
        <p:txBody>
          <a:bodyPr/>
          <a:lstStyle/>
          <a:p>
            <a:pPr lvl="0"/>
            <a:r>
              <a:rPr lang="en-US" dirty="0" smtClean="0"/>
              <a:t>OVERVIEW</a:t>
            </a:r>
          </a:p>
          <a:p>
            <a:pPr lvl="0"/>
            <a:r>
              <a:rPr lang="en-US" dirty="0" smtClean="0"/>
              <a:t>IT &amp; OT HISTORICAL ROLES</a:t>
            </a:r>
          </a:p>
          <a:p>
            <a:pPr lvl="0"/>
            <a:r>
              <a:rPr lang="en-US" dirty="0" smtClean="0"/>
              <a:t>IT &amp; OT CHANGING ENVIRONMENT</a:t>
            </a:r>
          </a:p>
          <a:p>
            <a:pPr lvl="0"/>
            <a:r>
              <a:rPr lang="en-US" dirty="0" smtClean="0"/>
              <a:t>IT &amp; OT CONTROVERSY</a:t>
            </a:r>
          </a:p>
          <a:p>
            <a:r>
              <a:rPr lang="en-US" dirty="0" smtClean="0"/>
              <a:t>THE ROAD TO CONVERGENCE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1970816-0661-4B93-9942-7D3FE46D2D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2015 CIGRE USNC GOTF Symposium  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GRID MODERNIZATION </a:t>
            </a:r>
            <a:r>
              <a:rPr lang="en-US" dirty="0"/>
              <a:t>(i.e. </a:t>
            </a:r>
            <a:r>
              <a:rPr lang="en-US" dirty="0" err="1"/>
              <a:t>SmartGrid</a:t>
            </a:r>
            <a:r>
              <a:rPr lang="en-US" dirty="0"/>
              <a:t>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- Digital Technologies Expansion</a:t>
            </a:r>
          </a:p>
          <a:p>
            <a:pPr lvl="0">
              <a:buNone/>
            </a:pPr>
            <a:r>
              <a:rPr lang="en-US" dirty="0" smtClean="0"/>
              <a:t> - </a:t>
            </a:r>
            <a:r>
              <a:rPr lang="en-US" dirty="0"/>
              <a:t>GRID Monitoring </a:t>
            </a:r>
            <a:r>
              <a:rPr lang="en-US" dirty="0" smtClean="0"/>
              <a:t>&amp; Control Expansion</a:t>
            </a:r>
          </a:p>
          <a:p>
            <a:pPr lvl="0">
              <a:buNone/>
            </a:pPr>
            <a:r>
              <a:rPr lang="en-US" dirty="0" smtClean="0"/>
              <a:t> - Data Expansion (i.e. BIG DATA)</a:t>
            </a:r>
          </a:p>
          <a:p>
            <a:pPr lvl="0">
              <a:buNone/>
            </a:pPr>
            <a:r>
              <a:rPr lang="en-US" dirty="0" smtClean="0"/>
              <a:t> - Systems Interfaces Expansion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OVERVIEW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Operations Technology Resource Limitations</a:t>
            </a:r>
          </a:p>
          <a:p>
            <a:pPr lvl="0">
              <a:buNone/>
            </a:pPr>
            <a:r>
              <a:rPr lang="en-US" dirty="0" smtClean="0"/>
              <a:t> - Additional Technology Maintenance</a:t>
            </a:r>
          </a:p>
          <a:p>
            <a:pPr lvl="0">
              <a:buNone/>
            </a:pPr>
            <a:r>
              <a:rPr lang="en-US" dirty="0" smtClean="0"/>
              <a:t> - Additional Security Requirements</a:t>
            </a:r>
          </a:p>
          <a:p>
            <a:pPr lvl="0">
              <a:buNone/>
            </a:pPr>
            <a:r>
              <a:rPr lang="en-US" dirty="0" smtClean="0"/>
              <a:t> - Additional Training Requirements</a:t>
            </a:r>
          </a:p>
          <a:p>
            <a:pPr lvl="0">
              <a:buNone/>
            </a:pPr>
            <a:r>
              <a:rPr lang="en-US" dirty="0" smtClean="0"/>
              <a:t> - Additional Knowledge Requirements</a:t>
            </a:r>
          </a:p>
          <a:p>
            <a:pPr>
              <a:buNone/>
            </a:pPr>
            <a:r>
              <a:rPr lang="en-US" dirty="0" smtClean="0"/>
              <a:t> - Departure of Knowledgeable Resources (Retirement)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OVERVIEW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New Strategies Needed</a:t>
            </a:r>
          </a:p>
          <a:p>
            <a:pPr lvl="0">
              <a:buNone/>
            </a:pPr>
            <a:r>
              <a:rPr lang="en-US" dirty="0" smtClean="0"/>
              <a:t> - Add More Resources (Requires long OJT)</a:t>
            </a:r>
          </a:p>
          <a:p>
            <a:pPr lvl="0">
              <a:buNone/>
            </a:pPr>
            <a:r>
              <a:rPr lang="en-US" dirty="0" smtClean="0"/>
              <a:t> - Hire Contractors (Hard to find)</a:t>
            </a:r>
          </a:p>
          <a:p>
            <a:pPr lvl="0">
              <a:buNone/>
            </a:pPr>
            <a:r>
              <a:rPr lang="en-US" dirty="0" smtClean="0"/>
              <a:t> - Hire Technology Vendors (Very Expensive)</a:t>
            </a:r>
          </a:p>
          <a:p>
            <a:pPr lvl="0">
              <a:buNone/>
            </a:pPr>
            <a:r>
              <a:rPr lang="en-US" dirty="0" smtClean="0"/>
              <a:t> - Borrow Resources from other internal departments (IT)</a:t>
            </a:r>
          </a:p>
          <a:p>
            <a:pPr>
              <a:buNone/>
            </a:pPr>
            <a:r>
              <a:rPr lang="en-US" dirty="0" smtClean="0"/>
              <a:t> - Merge IT &amp; OT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OVERVIEW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IT (Typical)</a:t>
            </a:r>
          </a:p>
          <a:p>
            <a:pPr lvl="0">
              <a:buNone/>
            </a:pPr>
            <a:r>
              <a:rPr lang="en-US" dirty="0" smtClean="0"/>
              <a:t> - Supports Corporate Business Functions (i.e. Billing, CIS, etc.)</a:t>
            </a:r>
          </a:p>
          <a:p>
            <a:pPr lvl="0">
              <a:buNone/>
            </a:pPr>
            <a:r>
              <a:rPr lang="en-US" dirty="0" smtClean="0"/>
              <a:t> - Enterprise Wide Services (Network, email, etc.)</a:t>
            </a:r>
          </a:p>
          <a:p>
            <a:pPr lvl="0">
              <a:buNone/>
            </a:pPr>
            <a:r>
              <a:rPr lang="en-US" dirty="0" smtClean="0"/>
              <a:t> - </a:t>
            </a:r>
            <a:r>
              <a:rPr lang="en-US" dirty="0" smtClean="0"/>
              <a:t>24/7 </a:t>
            </a:r>
            <a:r>
              <a:rPr lang="en-US" dirty="0" smtClean="0"/>
              <a:t>Support not always needed</a:t>
            </a:r>
          </a:p>
          <a:p>
            <a:pPr>
              <a:buNone/>
            </a:pPr>
            <a:r>
              <a:rPr lang="en-US" dirty="0" smtClean="0"/>
              <a:t> - Mainframe Application </a:t>
            </a:r>
            <a:r>
              <a:rPr lang="en-US" dirty="0" smtClean="0"/>
              <a:t>Vendors</a:t>
            </a:r>
          </a:p>
          <a:p>
            <a:pPr>
              <a:buNone/>
            </a:pPr>
            <a:r>
              <a:rPr lang="en-US" dirty="0" smtClean="0"/>
              <a:t> - Computer Science education</a:t>
            </a:r>
            <a:endParaRPr lang="en-US" dirty="0" smtClean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It &amp; OT Historical Roles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39824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OT (Typical)</a:t>
            </a:r>
          </a:p>
          <a:p>
            <a:pPr lvl="0">
              <a:buNone/>
            </a:pPr>
            <a:r>
              <a:rPr lang="en-US" dirty="0" smtClean="0"/>
              <a:t> - Supports Generation, Transmission, Distribution Operations</a:t>
            </a:r>
          </a:p>
          <a:p>
            <a:pPr lvl="0">
              <a:buNone/>
            </a:pPr>
            <a:r>
              <a:rPr lang="en-US" dirty="0" smtClean="0"/>
              <a:t> - </a:t>
            </a:r>
            <a:r>
              <a:rPr lang="en-US" dirty="0" smtClean="0"/>
              <a:t>Real </a:t>
            </a:r>
            <a:r>
              <a:rPr lang="en-US" dirty="0" smtClean="0"/>
              <a:t>Time </a:t>
            </a:r>
            <a:r>
              <a:rPr lang="en-US" dirty="0"/>
              <a:t>24/7 Support Required</a:t>
            </a:r>
            <a:endParaRPr lang="en-US" dirty="0" smtClean="0"/>
          </a:p>
          <a:p>
            <a:pPr>
              <a:buNone/>
            </a:pPr>
            <a:r>
              <a:rPr lang="en-US" dirty="0"/>
              <a:t> - Proprietary Applications Ran On Proprietary Hardware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Isolated Networks (not IP based originally)</a:t>
            </a:r>
          </a:p>
          <a:p>
            <a:pPr>
              <a:buNone/>
            </a:pPr>
            <a:r>
              <a:rPr lang="en-US" dirty="0" smtClean="0"/>
              <a:t> - Engineering/Technician education with OJT</a:t>
            </a:r>
            <a:endParaRPr lang="en-US" dirty="0" smtClean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It &amp; OT Historical Roles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39824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OT Historically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OT Architecture </a:t>
            </a:r>
            <a:r>
              <a:rPr lang="en-US" dirty="0"/>
              <a:t>Lagged Behind IT </a:t>
            </a:r>
            <a:r>
              <a:rPr lang="en-US" dirty="0" smtClean="0"/>
              <a:t>Architecture</a:t>
            </a:r>
            <a:endParaRPr lang="en-US" dirty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- OT Implementations </a:t>
            </a:r>
            <a:r>
              <a:rPr lang="en-US" dirty="0"/>
              <a:t>Designed For Long Term Deployments</a:t>
            </a:r>
            <a:r>
              <a:rPr lang="en-US" dirty="0" smtClean="0"/>
              <a:t>  </a:t>
            </a:r>
            <a:endParaRPr lang="en-US" dirty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- OT Upgrades/Replacements Were Infrequent 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But, Vendors Started To Provide Standard Solutions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Upgrades/Replacements Became Easier &amp; Cheaper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OT architecture Began to Look Like IT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It &amp; OT changing environment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2015 CIGRE USNC GOTF Symposium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147322" y="1962150"/>
            <a:ext cx="7026401" cy="3958816"/>
          </a:xfrm>
        </p:spPr>
        <p:txBody>
          <a:bodyPr/>
          <a:lstStyle/>
          <a:p>
            <a:pPr lvl="0"/>
            <a:r>
              <a:rPr lang="en-US" dirty="0" smtClean="0"/>
              <a:t>Different Approaches To Support Technology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- IT Implemented Industry Best Practices</a:t>
            </a:r>
            <a:endParaRPr lang="en-US" dirty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- OT Supports Best Practices But Can’t Always Implement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IT Implements Standard Security Tools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Standard Security Tools Can Break OT Systems</a:t>
            </a:r>
          </a:p>
          <a:p>
            <a:pPr marL="0" lvl="0" indent="0">
              <a:buNone/>
            </a:pPr>
            <a:r>
              <a:rPr lang="en-US" dirty="0"/>
              <a:t> - IT Implemented </a:t>
            </a:r>
            <a:r>
              <a:rPr lang="en-US" dirty="0" smtClean="0"/>
              <a:t>Standard Low Costs Systems</a:t>
            </a:r>
            <a:endParaRPr lang="en-US" dirty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OT </a:t>
            </a:r>
            <a:r>
              <a:rPr lang="en-US" dirty="0" smtClean="0"/>
              <a:t>Implemented Specialized High Costs Systems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It &amp; OT controversy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25F9B0D-2AE8-49A9-99BF-CBD7698FC8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/>
      </a:spPr>
      <a:bodyPr lIns="0" tIns="0" rIns="0" bIns="0" anchor="b"/>
      <a:lstStyle>
        <a:defPPr marL="0" marR="0" indent="0" algn="l" defTabSz="914400" rtl="0" eaLnBrk="0" fontAlgn="base" latinLnBrk="0" hangingPunct="0">
          <a:lnSpc>
            <a:spcPts val="1200"/>
          </a:lnSpc>
          <a:spcBef>
            <a:spcPts val="0"/>
          </a:spcBef>
          <a:spcAft>
            <a:spcPct val="0"/>
          </a:spcAft>
          <a:buClr>
            <a:srgbClr val="005596"/>
          </a:buClr>
          <a:buSzTx/>
          <a:buFontTx/>
          <a:buNone/>
          <a:tabLst/>
          <a:defRPr kumimoji="0" sz="1400" b="1" i="0" u="none" strike="noStrike" kern="0" cap="none" spc="0" normalizeH="0" baseline="0" noProof="0" dirty="0" smtClean="0">
            <a:ln>
              <a:noFill/>
            </a:ln>
            <a:solidFill>
              <a:srgbClr val="00A2E5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Section 5 Divid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Section 5 Mast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010 BV - Sec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3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B38808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A27B06"/>
        </a:accent6>
        <a:hlink>
          <a:srgbClr val="006325"/>
        </a:hlink>
        <a:folHlink>
          <a:srgbClr val="8E0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4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7E32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5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6">
        <a:dk1>
          <a:srgbClr val="000000"/>
        </a:dk1>
        <a:lt1>
          <a:srgbClr val="FFFFFF"/>
        </a:lt1>
        <a:dk2>
          <a:srgbClr val="005DA5"/>
        </a:dk2>
        <a:lt2>
          <a:srgbClr val="000000"/>
        </a:lt2>
        <a:accent1>
          <a:srgbClr val="005DA5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AB6CF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Closing Slide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1 Divid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1 Mast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010 BV - Sec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3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B38808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A27B06"/>
        </a:accent6>
        <a:hlink>
          <a:srgbClr val="006325"/>
        </a:hlink>
        <a:folHlink>
          <a:srgbClr val="8E0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4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7E32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5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6">
        <a:dk1>
          <a:srgbClr val="000000"/>
        </a:dk1>
        <a:lt1>
          <a:srgbClr val="FFFFFF"/>
        </a:lt1>
        <a:dk2>
          <a:srgbClr val="005DA5"/>
        </a:dk2>
        <a:lt2>
          <a:srgbClr val="000000"/>
        </a:lt2>
        <a:accent1>
          <a:srgbClr val="005DA5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AB6CF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2 Divid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ection 2 Mast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010 BV - Sec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3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B38808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A27B06"/>
        </a:accent6>
        <a:hlink>
          <a:srgbClr val="006325"/>
        </a:hlink>
        <a:folHlink>
          <a:srgbClr val="8E0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4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7E32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5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6">
        <a:dk1>
          <a:srgbClr val="000000"/>
        </a:dk1>
        <a:lt1>
          <a:srgbClr val="FFFFFF"/>
        </a:lt1>
        <a:dk2>
          <a:srgbClr val="005DA5"/>
        </a:dk2>
        <a:lt2>
          <a:srgbClr val="000000"/>
        </a:lt2>
        <a:accent1>
          <a:srgbClr val="005DA5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AB6CF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ection 3 Divid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ection 3 Mast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010 BV - Sec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3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B38808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A27B06"/>
        </a:accent6>
        <a:hlink>
          <a:srgbClr val="006325"/>
        </a:hlink>
        <a:folHlink>
          <a:srgbClr val="8E0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4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7E32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5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6">
        <a:dk1>
          <a:srgbClr val="000000"/>
        </a:dk1>
        <a:lt1>
          <a:srgbClr val="FFFFFF"/>
        </a:lt1>
        <a:dk2>
          <a:srgbClr val="005DA5"/>
        </a:dk2>
        <a:lt2>
          <a:srgbClr val="000000"/>
        </a:lt2>
        <a:accent1>
          <a:srgbClr val="005DA5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AB6CF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ection 4 Divid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Section 1 Divide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ection 1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1 Divider 13">
        <a:dk1>
          <a:srgbClr val="333333"/>
        </a:dk1>
        <a:lt1>
          <a:srgbClr val="FFFFFF"/>
        </a:lt1>
        <a:dk2>
          <a:srgbClr val="002B5C"/>
        </a:dk2>
        <a:lt2>
          <a:srgbClr val="5B5E5B"/>
        </a:lt2>
        <a:accent1>
          <a:srgbClr val="0062A8"/>
        </a:accent1>
        <a:accent2>
          <a:srgbClr val="00A4E4"/>
        </a:accent2>
        <a:accent3>
          <a:srgbClr val="FFFFFF"/>
        </a:accent3>
        <a:accent4>
          <a:srgbClr val="2A2A2A"/>
        </a:accent4>
        <a:accent5>
          <a:srgbClr val="AAB7D1"/>
        </a:accent5>
        <a:accent6>
          <a:srgbClr val="0094CF"/>
        </a:accent6>
        <a:hlink>
          <a:srgbClr val="B0BC22"/>
        </a:hlink>
        <a:folHlink>
          <a:srgbClr val="E7C2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4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5596"/>
        </a:accent1>
        <a:accent2>
          <a:srgbClr val="00A4E4"/>
        </a:accent2>
        <a:accent3>
          <a:srgbClr val="FFFFFF"/>
        </a:accent3>
        <a:accent4>
          <a:srgbClr val="4C4F4C"/>
        </a:accent4>
        <a:accent5>
          <a:srgbClr val="AAB4C9"/>
        </a:accent5>
        <a:accent6>
          <a:srgbClr val="0094CF"/>
        </a:accent6>
        <a:hlink>
          <a:srgbClr val="ADC32B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5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4E4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FEF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1 Divider 16">
        <a:dk1>
          <a:srgbClr val="5B5E5B"/>
        </a:dk1>
        <a:lt1>
          <a:srgbClr val="FFFFFF"/>
        </a:lt1>
        <a:dk2>
          <a:srgbClr val="002B5C"/>
        </a:dk2>
        <a:lt2>
          <a:srgbClr val="BDBAB4"/>
        </a:lt2>
        <a:accent1>
          <a:srgbClr val="00A2E5"/>
        </a:accent1>
        <a:accent2>
          <a:srgbClr val="ADC32B"/>
        </a:accent2>
        <a:accent3>
          <a:srgbClr val="FFFFFF"/>
        </a:accent3>
        <a:accent4>
          <a:srgbClr val="4C4F4C"/>
        </a:accent4>
        <a:accent5>
          <a:srgbClr val="AACEF0"/>
        </a:accent5>
        <a:accent6>
          <a:srgbClr val="9CB026"/>
        </a:accent6>
        <a:hlink>
          <a:srgbClr val="002B5C"/>
        </a:hlink>
        <a:folHlink>
          <a:srgbClr val="F4C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Section 4 Master">
  <a:themeElements>
    <a:clrScheme name="2012 BV">
      <a:dk1>
        <a:srgbClr val="005596"/>
      </a:dk1>
      <a:lt1>
        <a:sysClr val="window" lastClr="FFFFFF"/>
      </a:lt1>
      <a:dk2>
        <a:srgbClr val="002B5C"/>
      </a:dk2>
      <a:lt2>
        <a:srgbClr val="BDBAB4"/>
      </a:lt2>
      <a:accent1>
        <a:srgbClr val="00A2E5"/>
      </a:accent1>
      <a:accent2>
        <a:srgbClr val="96A000"/>
      </a:accent2>
      <a:accent3>
        <a:srgbClr val="5B5E5B"/>
      </a:accent3>
      <a:accent4>
        <a:srgbClr val="E6AE00"/>
      </a:accent4>
      <a:accent5>
        <a:srgbClr val="BDBAB4"/>
      </a:accent5>
      <a:accent6>
        <a:srgbClr val="899639"/>
      </a:accent6>
      <a:hlink>
        <a:srgbClr val="005596"/>
      </a:hlink>
      <a:folHlink>
        <a:srgbClr val="00A2E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559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010 BV - Sec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BV - Section 1 13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B38808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A27B06"/>
        </a:accent6>
        <a:hlink>
          <a:srgbClr val="006325"/>
        </a:hlink>
        <a:folHlink>
          <a:srgbClr val="8E0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4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7E32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5">
        <a:dk1>
          <a:srgbClr val="000000"/>
        </a:dk1>
        <a:lt1>
          <a:srgbClr val="FFFFFF"/>
        </a:lt1>
        <a:dk2>
          <a:srgbClr val="2053BD"/>
        </a:dk2>
        <a:lt2>
          <a:srgbClr val="000000"/>
        </a:lt2>
        <a:accent1>
          <a:srgbClr val="2053BD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BB3DB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BV - Section 1 16">
        <a:dk1>
          <a:srgbClr val="000000"/>
        </a:dk1>
        <a:lt1>
          <a:srgbClr val="FFFFFF"/>
        </a:lt1>
        <a:dk2>
          <a:srgbClr val="005DA5"/>
        </a:dk2>
        <a:lt2>
          <a:srgbClr val="000000"/>
        </a:lt2>
        <a:accent1>
          <a:srgbClr val="005DA5"/>
        </a:accent1>
        <a:accent2>
          <a:srgbClr val="FF9F00"/>
        </a:accent2>
        <a:accent3>
          <a:srgbClr val="FFFFFF"/>
        </a:accent3>
        <a:accent4>
          <a:srgbClr val="000000"/>
        </a:accent4>
        <a:accent5>
          <a:srgbClr val="AAB6CF"/>
        </a:accent5>
        <a:accent6>
          <a:srgbClr val="E79000"/>
        </a:accent6>
        <a:hlink>
          <a:srgbClr val="008C4F"/>
        </a:hlink>
        <a:folHlink>
          <a:srgbClr val="BC1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e0d234-9a3a-4310-9285-f0ce1b1d9dd5">KM2XXKTCVYVP-8-118</_dlc_DocId>
    <_dlc_DocIdUrl xmlns="03e0d234-9a3a-4310-9285-f0ce1b1d9dd5">
      <Url>http://knowledge.bv.com/gmc/_layouts/DocIdRedir.aspx?ID=KM2XXKTCVYVP-8-118</Url>
      <Description>KM2XXKTCVYVP-8-118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FEF9186A42942BF2D6A4180D310BA" ma:contentTypeVersion="0" ma:contentTypeDescription="Create a new document." ma:contentTypeScope="" ma:versionID="b058678d7de75722d0a5cbcf80a8bec1">
  <xsd:schema xmlns:xsd="http://www.w3.org/2001/XMLSchema" xmlns:xs="http://www.w3.org/2001/XMLSchema" xmlns:p="http://schemas.microsoft.com/office/2006/metadata/properties" xmlns:ns2="03e0d234-9a3a-4310-9285-f0ce1b1d9dd5" targetNamespace="http://schemas.microsoft.com/office/2006/metadata/properties" ma:root="true" ma:fieldsID="98378b4fc7a3307c1c728797adea4099" ns2:_="">
    <xsd:import namespace="03e0d234-9a3a-4310-9285-f0ce1b1d9dd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0d234-9a3a-4310-9285-f0ce1b1d9dd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5500AE-70FD-437A-9628-0864E6F1076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A7A10DF-11BA-46DF-AAA1-1FC5612BDA88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03e0d234-9a3a-4310-9285-f0ce1b1d9dd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713ECF2-BFA0-4D6E-813D-EA396B90B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e0d234-9a3a-4310-9285-f0ce1b1d9d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AD1ADBC-920A-433C-9B97-8A0F8E963A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2384</TotalTime>
  <Words>867</Words>
  <Application>Microsoft Office PowerPoint</Application>
  <PresentationFormat>On-screen Show (4:3)</PresentationFormat>
  <Paragraphs>187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Default Theme</vt:lpstr>
      <vt:lpstr>Section 1 Divider</vt:lpstr>
      <vt:lpstr>Section 1 Master</vt:lpstr>
      <vt:lpstr>Section 2 Divider</vt:lpstr>
      <vt:lpstr>Section 2 Master</vt:lpstr>
      <vt:lpstr>Section 3 Divider</vt:lpstr>
      <vt:lpstr>Section 3 Master</vt:lpstr>
      <vt:lpstr>Section 4 Divider</vt:lpstr>
      <vt:lpstr>Section 4 Master</vt:lpstr>
      <vt:lpstr>Section 5 Divider</vt:lpstr>
      <vt:lpstr>Section 5 Master</vt:lpstr>
      <vt:lpstr>Closing Slide</vt:lpstr>
      <vt:lpstr>2015 CIGRE USNC GOTF Symposium  IT &amp; OT CONVERGENCE</vt:lpstr>
      <vt:lpstr>AGENDA</vt:lpstr>
      <vt:lpstr>OVERVIEW  </vt:lpstr>
      <vt:lpstr>OVERVIEW  </vt:lpstr>
      <vt:lpstr>OVERVIEW  </vt:lpstr>
      <vt:lpstr>It &amp; OT Historical Roles  </vt:lpstr>
      <vt:lpstr>It &amp; OT Historical Roles  </vt:lpstr>
      <vt:lpstr>It &amp; OT changing environment  </vt:lpstr>
      <vt:lpstr>It &amp; OT controversy  </vt:lpstr>
      <vt:lpstr>It &amp; OT controversy  </vt:lpstr>
      <vt:lpstr>The road to convergence  </vt:lpstr>
      <vt:lpstr>The road to convergence  </vt:lpstr>
      <vt:lpstr>The road to convergence  </vt:lpstr>
      <vt:lpstr>The road to convergence  </vt:lpstr>
      <vt:lpstr>Summary  </vt:lpstr>
      <vt:lpstr> </vt:lpstr>
    </vt:vector>
  </TitlesOfParts>
  <Company>Black &amp; Veatch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Glenda Miller</dc:creator>
  <cp:lastModifiedBy>Wirtz, Jonathan</cp:lastModifiedBy>
  <cp:revision>142</cp:revision>
  <dcterms:created xsi:type="dcterms:W3CDTF">2012-10-03T15:44:48Z</dcterms:created>
  <dcterms:modified xsi:type="dcterms:W3CDTF">2015-09-25T13:09:48Z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_dlc_DocIdItemGuid">
    <vt:lpwstr>ebf27aca-f7e5-4636-be54-075c69090c0f</vt:lpwstr>
  </property>
  <property fmtid="{D5CDD505-2E9C-101B-9397-08002B2CF9AE}" pid="4" name="{DFC8691F-2432-4741-B780-3CAE3235A612}">
    <vt:lpwstr>&lt;?xml version="1.0" encoding="utf-16"?&gt;_x000d_
&lt;SPS2003FileSourceXmlGenerator xmlns:xsi="http://www.w3.org/2001/XMLSchema-instance" xmlns:xsd="http://www.w3.org/2001/XMLSchema"&gt;_x000d_
  &lt;SourceInfoStoreType&gt;SPS2003&lt;/SourceInfoStoreType&gt;_x000d_
  &lt;ParentListUid&gt;97d74275-9c</vt:lpwstr>
  </property>
  <property fmtid="{D5CDD505-2E9C-101B-9397-08002B2CF9AE}" pid="5" name="xd_ProgID">
    <vt:lpwstr/>
  </property>
  <property fmtid="{D5CDD505-2E9C-101B-9397-08002B2CF9AE}" pid="6" name="ContentTypeId">
    <vt:lpwstr>0x010100CDDFEF9186A42942BF2D6A4180D310BA</vt:lpwstr>
  </property>
  <property fmtid="{D5CDD505-2E9C-101B-9397-08002B2CF9AE}" pid="7" name="_SourceUrl">
    <vt:lpwstr/>
  </property>
  <property fmtid="{D5CDD505-2E9C-101B-9397-08002B2CF9AE}" pid="8" name="TaxCatchAll">
    <vt:lpwstr/>
  </property>
  <property fmtid="{D5CDD505-2E9C-101B-9397-08002B2CF9AE}" pid="9" name="TaxKeywordTaxHTField">
    <vt:lpwstr/>
  </property>
  <property fmtid="{D5CDD505-2E9C-101B-9397-08002B2CF9AE}" pid="10" name="TemplateUrl">
    <vt:lpwstr/>
  </property>
</Properties>
</file>